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60" r:id="rId3"/>
    <p:sldId id="302" r:id="rId4"/>
    <p:sldId id="263" r:id="rId5"/>
    <p:sldId id="265" r:id="rId6"/>
    <p:sldId id="266" r:id="rId7"/>
    <p:sldId id="268" r:id="rId8"/>
    <p:sldId id="270" r:id="rId9"/>
    <p:sldId id="272" r:id="rId10"/>
    <p:sldId id="273" r:id="rId11"/>
    <p:sldId id="276" r:id="rId12"/>
    <p:sldId id="277" r:id="rId13"/>
    <p:sldId id="280" r:id="rId14"/>
    <p:sldId id="275" r:id="rId15"/>
    <p:sldId id="274" r:id="rId16"/>
    <p:sldId id="303" r:id="rId17"/>
    <p:sldId id="278" r:id="rId18"/>
    <p:sldId id="279" r:id="rId19"/>
    <p:sldId id="282" r:id="rId20"/>
    <p:sldId id="285" r:id="rId21"/>
    <p:sldId id="283" r:id="rId22"/>
    <p:sldId id="284" r:id="rId23"/>
    <p:sldId id="286" r:id="rId24"/>
    <p:sldId id="287" r:id="rId25"/>
    <p:sldId id="288" r:id="rId26"/>
    <p:sldId id="289" r:id="rId27"/>
    <p:sldId id="290" r:id="rId28"/>
    <p:sldId id="292" r:id="rId29"/>
    <p:sldId id="293" r:id="rId30"/>
    <p:sldId id="294" r:id="rId31"/>
    <p:sldId id="298" r:id="rId32"/>
    <p:sldId id="299" r:id="rId33"/>
    <p:sldId id="295" r:id="rId34"/>
    <p:sldId id="296" r:id="rId35"/>
    <p:sldId id="297" r:id="rId36"/>
    <p:sldId id="304" r:id="rId37"/>
    <p:sldId id="301"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507803D-B773-481C-A64F-5ECC51CFBCD7}">
          <p14:sldIdLst>
            <p14:sldId id="256"/>
            <p14:sldId id="260"/>
            <p14:sldId id="302"/>
            <p14:sldId id="263"/>
            <p14:sldId id="265"/>
            <p14:sldId id="266"/>
            <p14:sldId id="268"/>
            <p14:sldId id="270"/>
            <p14:sldId id="272"/>
            <p14:sldId id="273"/>
            <p14:sldId id="276"/>
            <p14:sldId id="277"/>
            <p14:sldId id="280"/>
            <p14:sldId id="275"/>
            <p14:sldId id="274"/>
            <p14:sldId id="303"/>
            <p14:sldId id="278"/>
            <p14:sldId id="279"/>
            <p14:sldId id="282"/>
            <p14:sldId id="285"/>
            <p14:sldId id="283"/>
            <p14:sldId id="284"/>
            <p14:sldId id="286"/>
            <p14:sldId id="287"/>
            <p14:sldId id="288"/>
            <p14:sldId id="289"/>
            <p14:sldId id="290"/>
            <p14:sldId id="292"/>
            <p14:sldId id="293"/>
            <p14:sldId id="294"/>
            <p14:sldId id="298"/>
            <p14:sldId id="299"/>
            <p14:sldId id="295"/>
            <p14:sldId id="296"/>
            <p14:sldId id="297"/>
            <p14:sldId id="304"/>
            <p14:sldId id="30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EE2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A05AE-1CF8-4061-A162-61B281AA3575}" v="132" dt="2022-05-09T01:25:0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93781" autoAdjust="0"/>
  </p:normalViewPr>
  <p:slideViewPr>
    <p:cSldViewPr showGuides="1">
      <p:cViewPr>
        <p:scale>
          <a:sx n="160" d="100"/>
          <a:sy n="160" d="100"/>
        </p:scale>
        <p:origin x="666" y="24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dal oruklu" userId="fe4cac3999d08f0d" providerId="LiveId" clId="{E9C7F87D-DD7B-4B9C-B8FE-82568D9574C9}"/>
    <pc:docChg chg="custSel modSld">
      <pc:chgData name="erdal oruklu" userId="fe4cac3999d08f0d" providerId="LiveId" clId="{E9C7F87D-DD7B-4B9C-B8FE-82568D9574C9}" dt="2022-05-08T21:29:38.773" v="973" actId="404"/>
      <pc:docMkLst>
        <pc:docMk/>
      </pc:docMkLst>
      <pc:sldChg chg="delSp modSp mod">
        <pc:chgData name="erdal oruklu" userId="fe4cac3999d08f0d" providerId="LiveId" clId="{E9C7F87D-DD7B-4B9C-B8FE-82568D9574C9}" dt="2022-05-08T21:27:03.342" v="868" actId="20577"/>
        <pc:sldMkLst>
          <pc:docMk/>
          <pc:sldMk cId="3937896830" sldId="265"/>
        </pc:sldMkLst>
        <pc:spChg chg="mod">
          <ac:chgData name="erdal oruklu" userId="fe4cac3999d08f0d" providerId="LiveId" clId="{E9C7F87D-DD7B-4B9C-B8FE-82568D9574C9}" dt="2022-05-08T21:27:03.342" v="868" actId="20577"/>
          <ac:spMkLst>
            <pc:docMk/>
            <pc:sldMk cId="3937896830" sldId="265"/>
            <ac:spMk id="2" creationId="{1BF22F77-A295-D64D-DFDA-F68850FB7A3D}"/>
          </ac:spMkLst>
        </pc:spChg>
        <pc:spChg chg="mod">
          <ac:chgData name="erdal oruklu" userId="fe4cac3999d08f0d" providerId="LiveId" clId="{E9C7F87D-DD7B-4B9C-B8FE-82568D9574C9}" dt="2022-05-08T20:41:47.032" v="2" actId="20577"/>
          <ac:spMkLst>
            <pc:docMk/>
            <pc:sldMk cId="3937896830" sldId="265"/>
            <ac:spMk id="5" creationId="{BDDE990C-DE3F-AF30-24D8-A640D8CA26B1}"/>
          </ac:spMkLst>
        </pc:spChg>
        <pc:spChg chg="del">
          <ac:chgData name="erdal oruklu" userId="fe4cac3999d08f0d" providerId="LiveId" clId="{E9C7F87D-DD7B-4B9C-B8FE-82568D9574C9}" dt="2022-05-08T20:41:28.592" v="1" actId="478"/>
          <ac:spMkLst>
            <pc:docMk/>
            <pc:sldMk cId="3937896830" sldId="265"/>
            <ac:spMk id="9" creationId="{93D4D910-5A41-E2FC-9B79-6C40A68A2236}"/>
          </ac:spMkLst>
        </pc:spChg>
        <pc:spChg chg="del">
          <ac:chgData name="erdal oruklu" userId="fe4cac3999d08f0d" providerId="LiveId" clId="{E9C7F87D-DD7B-4B9C-B8FE-82568D9574C9}" dt="2022-05-08T20:41:24.204" v="0" actId="478"/>
          <ac:spMkLst>
            <pc:docMk/>
            <pc:sldMk cId="3937896830" sldId="265"/>
            <ac:spMk id="11" creationId="{C8C24036-A8CE-F634-1E20-1EAC0EFC8E28}"/>
          </ac:spMkLst>
        </pc:spChg>
        <pc:picChg chg="mod">
          <ac:chgData name="erdal oruklu" userId="fe4cac3999d08f0d" providerId="LiveId" clId="{E9C7F87D-DD7B-4B9C-B8FE-82568D9574C9}" dt="2022-05-08T21:07:15.687" v="622" actId="14100"/>
          <ac:picMkLst>
            <pc:docMk/>
            <pc:sldMk cId="3937896830" sldId="265"/>
            <ac:picMk id="8" creationId="{2B3912E6-3FFE-8B68-4511-7ED9F895C8DD}"/>
          </ac:picMkLst>
        </pc:picChg>
      </pc:sldChg>
      <pc:sldChg chg="modSp mod">
        <pc:chgData name="erdal oruklu" userId="fe4cac3999d08f0d" providerId="LiveId" clId="{E9C7F87D-DD7B-4B9C-B8FE-82568D9574C9}" dt="2022-05-08T21:09:13.320" v="681" actId="313"/>
        <pc:sldMkLst>
          <pc:docMk/>
          <pc:sldMk cId="1329924722" sldId="272"/>
        </pc:sldMkLst>
        <pc:spChg chg="mod">
          <ac:chgData name="erdal oruklu" userId="fe4cac3999d08f0d" providerId="LiveId" clId="{E9C7F87D-DD7B-4B9C-B8FE-82568D9574C9}" dt="2022-05-08T21:09:13.320" v="681" actId="313"/>
          <ac:spMkLst>
            <pc:docMk/>
            <pc:sldMk cId="1329924722" sldId="272"/>
            <ac:spMk id="3" creationId="{D861355E-53BF-A024-E93B-D4748832F970}"/>
          </ac:spMkLst>
        </pc:spChg>
      </pc:sldChg>
      <pc:sldChg chg="modSp mod">
        <pc:chgData name="erdal oruklu" userId="fe4cac3999d08f0d" providerId="LiveId" clId="{E9C7F87D-DD7B-4B9C-B8FE-82568D9574C9}" dt="2022-05-08T21:28:00.426" v="958" actId="20577"/>
        <pc:sldMkLst>
          <pc:docMk/>
          <pc:sldMk cId="1445451770" sldId="273"/>
        </pc:sldMkLst>
        <pc:spChg chg="mod">
          <ac:chgData name="erdal oruklu" userId="fe4cac3999d08f0d" providerId="LiveId" clId="{E9C7F87D-DD7B-4B9C-B8FE-82568D9574C9}" dt="2022-05-08T21:28:00.426" v="958" actId="20577"/>
          <ac:spMkLst>
            <pc:docMk/>
            <pc:sldMk cId="1445451770" sldId="273"/>
            <ac:spMk id="3" creationId="{C70E67A9-1020-14B5-7DFD-8C2EE78B38DC}"/>
          </ac:spMkLst>
        </pc:spChg>
      </pc:sldChg>
      <pc:sldChg chg="modSp mod">
        <pc:chgData name="erdal oruklu" userId="fe4cac3999d08f0d" providerId="LiveId" clId="{E9C7F87D-DD7B-4B9C-B8FE-82568D9574C9}" dt="2022-05-08T21:13:53.255" v="714" actId="1076"/>
        <pc:sldMkLst>
          <pc:docMk/>
          <pc:sldMk cId="2920757128" sldId="274"/>
        </pc:sldMkLst>
        <pc:spChg chg="mod">
          <ac:chgData name="erdal oruklu" userId="fe4cac3999d08f0d" providerId="LiveId" clId="{E9C7F87D-DD7B-4B9C-B8FE-82568D9574C9}" dt="2022-05-08T21:13:48.439" v="713" actId="20577"/>
          <ac:spMkLst>
            <pc:docMk/>
            <pc:sldMk cId="2920757128" sldId="274"/>
            <ac:spMk id="4" creationId="{A5A415B1-B012-FBD9-C5F2-94C36963E845}"/>
          </ac:spMkLst>
        </pc:spChg>
        <pc:picChg chg="mod">
          <ac:chgData name="erdal oruklu" userId="fe4cac3999d08f0d" providerId="LiveId" clId="{E9C7F87D-DD7B-4B9C-B8FE-82568D9574C9}" dt="2022-05-08T21:13:53.255" v="714" actId="1076"/>
          <ac:picMkLst>
            <pc:docMk/>
            <pc:sldMk cId="2920757128" sldId="274"/>
            <ac:picMk id="5" creationId="{284348BF-E277-626A-F2D8-9D20624DA92C}"/>
          </ac:picMkLst>
        </pc:picChg>
      </pc:sldChg>
      <pc:sldChg chg="modSp mod">
        <pc:chgData name="erdal oruklu" userId="fe4cac3999d08f0d" providerId="LiveId" clId="{E9C7F87D-DD7B-4B9C-B8FE-82568D9574C9}" dt="2022-05-08T21:10:42.957" v="692" actId="1076"/>
        <pc:sldMkLst>
          <pc:docMk/>
          <pc:sldMk cId="3329585584" sldId="276"/>
        </pc:sldMkLst>
        <pc:spChg chg="mod">
          <ac:chgData name="erdal oruklu" userId="fe4cac3999d08f0d" providerId="LiveId" clId="{E9C7F87D-DD7B-4B9C-B8FE-82568D9574C9}" dt="2022-05-08T21:10:13.546" v="689" actId="20577"/>
          <ac:spMkLst>
            <pc:docMk/>
            <pc:sldMk cId="3329585584" sldId="276"/>
            <ac:spMk id="2" creationId="{B32D649E-7D4E-5DA9-4019-CFB5AEC898EB}"/>
          </ac:spMkLst>
        </pc:spChg>
        <pc:spChg chg="mod">
          <ac:chgData name="erdal oruklu" userId="fe4cac3999d08f0d" providerId="LiveId" clId="{E9C7F87D-DD7B-4B9C-B8FE-82568D9574C9}" dt="2022-05-08T21:10:25.251" v="690" actId="20577"/>
          <ac:spMkLst>
            <pc:docMk/>
            <pc:sldMk cId="3329585584" sldId="276"/>
            <ac:spMk id="3" creationId="{05308277-DF3F-7D48-7717-F9EC3460D13E}"/>
          </ac:spMkLst>
        </pc:spChg>
        <pc:picChg chg="mod">
          <ac:chgData name="erdal oruklu" userId="fe4cac3999d08f0d" providerId="LiveId" clId="{E9C7F87D-DD7B-4B9C-B8FE-82568D9574C9}" dt="2022-05-08T21:10:42.957" v="692" actId="1076"/>
          <ac:picMkLst>
            <pc:docMk/>
            <pc:sldMk cId="3329585584" sldId="276"/>
            <ac:picMk id="5" creationId="{61C15D83-7ECC-6D96-3DF1-120931527ECF}"/>
          </ac:picMkLst>
        </pc:picChg>
      </pc:sldChg>
      <pc:sldChg chg="modSp mod">
        <pc:chgData name="erdal oruklu" userId="fe4cac3999d08f0d" providerId="LiveId" clId="{E9C7F87D-DD7B-4B9C-B8FE-82568D9574C9}" dt="2022-05-08T21:28:26.922" v="959" actId="313"/>
        <pc:sldMkLst>
          <pc:docMk/>
          <pc:sldMk cId="1896115068" sldId="277"/>
        </pc:sldMkLst>
        <pc:spChg chg="mod">
          <ac:chgData name="erdal oruklu" userId="fe4cac3999d08f0d" providerId="LiveId" clId="{E9C7F87D-DD7B-4B9C-B8FE-82568D9574C9}" dt="2022-05-08T21:28:26.922" v="959" actId="313"/>
          <ac:spMkLst>
            <pc:docMk/>
            <pc:sldMk cId="1896115068" sldId="277"/>
            <ac:spMk id="3" creationId="{ECA87BBA-E634-CDAB-3FAC-FA8913A2C51B}"/>
          </ac:spMkLst>
        </pc:spChg>
        <pc:picChg chg="mod">
          <ac:chgData name="erdal oruklu" userId="fe4cac3999d08f0d" providerId="LiveId" clId="{E9C7F87D-DD7B-4B9C-B8FE-82568D9574C9}" dt="2022-05-08T21:11:15.473" v="693" actId="1076"/>
          <ac:picMkLst>
            <pc:docMk/>
            <pc:sldMk cId="1896115068" sldId="277"/>
            <ac:picMk id="6" creationId="{CA6C47EE-E95E-B512-213B-EF0AA0624870}"/>
          </ac:picMkLst>
        </pc:picChg>
        <pc:picChg chg="mod">
          <ac:chgData name="erdal oruklu" userId="fe4cac3999d08f0d" providerId="LiveId" clId="{E9C7F87D-DD7B-4B9C-B8FE-82568D9574C9}" dt="2022-05-08T21:11:56.279" v="710" actId="1076"/>
          <ac:picMkLst>
            <pc:docMk/>
            <pc:sldMk cId="1896115068" sldId="277"/>
            <ac:picMk id="9" creationId="{FCB89C0F-F085-3D17-A3E2-64CCBC58A99A}"/>
          </ac:picMkLst>
        </pc:picChg>
        <pc:picChg chg="mod">
          <ac:chgData name="erdal oruklu" userId="fe4cac3999d08f0d" providerId="LiveId" clId="{E9C7F87D-DD7B-4B9C-B8FE-82568D9574C9}" dt="2022-05-08T21:11:56.279" v="710" actId="1076"/>
          <ac:picMkLst>
            <pc:docMk/>
            <pc:sldMk cId="1896115068" sldId="277"/>
            <ac:picMk id="10" creationId="{EE6CFBEF-6F9B-0E6E-D2D3-23AABF9423D7}"/>
          </ac:picMkLst>
        </pc:picChg>
        <pc:picChg chg="mod">
          <ac:chgData name="erdal oruklu" userId="fe4cac3999d08f0d" providerId="LiveId" clId="{E9C7F87D-DD7B-4B9C-B8FE-82568D9574C9}" dt="2022-05-08T21:11:56.279" v="710" actId="1076"/>
          <ac:picMkLst>
            <pc:docMk/>
            <pc:sldMk cId="1896115068" sldId="277"/>
            <ac:picMk id="11" creationId="{52FB8296-2E11-02CB-03EF-81E4426A2321}"/>
          </ac:picMkLst>
        </pc:picChg>
      </pc:sldChg>
      <pc:sldChg chg="modSp mod">
        <pc:chgData name="erdal oruklu" userId="fe4cac3999d08f0d" providerId="LiveId" clId="{E9C7F87D-DD7B-4B9C-B8FE-82568D9574C9}" dt="2022-05-08T21:29:12.015" v="969" actId="20577"/>
        <pc:sldMkLst>
          <pc:docMk/>
          <pc:sldMk cId="3198231356" sldId="278"/>
        </pc:sldMkLst>
        <pc:spChg chg="mod">
          <ac:chgData name="erdal oruklu" userId="fe4cac3999d08f0d" providerId="LiveId" clId="{E9C7F87D-DD7B-4B9C-B8FE-82568D9574C9}" dt="2022-05-08T21:29:12.015" v="969" actId="20577"/>
          <ac:spMkLst>
            <pc:docMk/>
            <pc:sldMk cId="3198231356" sldId="278"/>
            <ac:spMk id="3" creationId="{A88BDFF3-C10B-35BE-AD27-ED86FF2AD19C}"/>
          </ac:spMkLst>
        </pc:spChg>
      </pc:sldChg>
      <pc:sldChg chg="modSp mod">
        <pc:chgData name="erdal oruklu" userId="fe4cac3999d08f0d" providerId="LiveId" clId="{E9C7F87D-DD7B-4B9C-B8FE-82568D9574C9}" dt="2022-05-08T21:15:30.217" v="725" actId="1076"/>
        <pc:sldMkLst>
          <pc:docMk/>
          <pc:sldMk cId="2381874427" sldId="282"/>
        </pc:sldMkLst>
        <pc:picChg chg="mod">
          <ac:chgData name="erdal oruklu" userId="fe4cac3999d08f0d" providerId="LiveId" clId="{E9C7F87D-DD7B-4B9C-B8FE-82568D9574C9}" dt="2022-05-08T21:15:26.705" v="724" actId="1076"/>
          <ac:picMkLst>
            <pc:docMk/>
            <pc:sldMk cId="2381874427" sldId="282"/>
            <ac:picMk id="5" creationId="{C0F66C67-6D81-3E69-4069-55141CE05A99}"/>
          </ac:picMkLst>
        </pc:picChg>
        <pc:picChg chg="mod">
          <ac:chgData name="erdal oruklu" userId="fe4cac3999d08f0d" providerId="LiveId" clId="{E9C7F87D-DD7B-4B9C-B8FE-82568D9574C9}" dt="2022-05-08T21:15:30.217" v="725" actId="1076"/>
          <ac:picMkLst>
            <pc:docMk/>
            <pc:sldMk cId="2381874427" sldId="282"/>
            <ac:picMk id="6" creationId="{0232FFB0-E2C7-970E-BF37-8338E8760A2C}"/>
          </ac:picMkLst>
        </pc:picChg>
      </pc:sldChg>
      <pc:sldChg chg="modSp mod">
        <pc:chgData name="erdal oruklu" userId="fe4cac3999d08f0d" providerId="LiveId" clId="{E9C7F87D-DD7B-4B9C-B8FE-82568D9574C9}" dt="2022-05-08T21:16:23.697" v="734" actId="1036"/>
        <pc:sldMkLst>
          <pc:docMk/>
          <pc:sldMk cId="228042901" sldId="283"/>
        </pc:sldMkLst>
        <pc:spChg chg="mod">
          <ac:chgData name="erdal oruklu" userId="fe4cac3999d08f0d" providerId="LiveId" clId="{E9C7F87D-DD7B-4B9C-B8FE-82568D9574C9}" dt="2022-05-08T21:16:23.697" v="734" actId="1036"/>
          <ac:spMkLst>
            <pc:docMk/>
            <pc:sldMk cId="228042901" sldId="283"/>
            <ac:spMk id="3" creationId="{D84B4703-E233-97E1-2959-C265212FA1DA}"/>
          </ac:spMkLst>
        </pc:spChg>
        <pc:spChg chg="mod">
          <ac:chgData name="erdal oruklu" userId="fe4cac3999d08f0d" providerId="LiveId" clId="{E9C7F87D-DD7B-4B9C-B8FE-82568D9574C9}" dt="2022-05-08T21:15:58.029" v="731" actId="20577"/>
          <ac:spMkLst>
            <pc:docMk/>
            <pc:sldMk cId="228042901" sldId="283"/>
            <ac:spMk id="7" creationId="{E11F706D-2CCC-B6E9-7FB4-845E7B39DD73}"/>
          </ac:spMkLst>
        </pc:spChg>
      </pc:sldChg>
      <pc:sldChg chg="modSp mod">
        <pc:chgData name="erdal oruklu" userId="fe4cac3999d08f0d" providerId="LiveId" clId="{E9C7F87D-DD7B-4B9C-B8FE-82568D9574C9}" dt="2022-05-08T21:18:30.080" v="771" actId="20577"/>
        <pc:sldMkLst>
          <pc:docMk/>
          <pc:sldMk cId="2734523252" sldId="286"/>
        </pc:sldMkLst>
        <pc:spChg chg="mod">
          <ac:chgData name="erdal oruklu" userId="fe4cac3999d08f0d" providerId="LiveId" clId="{E9C7F87D-DD7B-4B9C-B8FE-82568D9574C9}" dt="2022-05-08T21:18:30.080" v="771" actId="20577"/>
          <ac:spMkLst>
            <pc:docMk/>
            <pc:sldMk cId="2734523252" sldId="286"/>
            <ac:spMk id="3" creationId="{BCAD4B0B-85E8-0A80-00A7-75068FEA2CEB}"/>
          </ac:spMkLst>
        </pc:spChg>
      </pc:sldChg>
      <pc:sldChg chg="modSp mod">
        <pc:chgData name="erdal oruklu" userId="fe4cac3999d08f0d" providerId="LiveId" clId="{E9C7F87D-DD7B-4B9C-B8FE-82568D9574C9}" dt="2022-05-08T21:19:15.558" v="780" actId="20577"/>
        <pc:sldMkLst>
          <pc:docMk/>
          <pc:sldMk cId="1109995916" sldId="287"/>
        </pc:sldMkLst>
        <pc:spChg chg="mod">
          <ac:chgData name="erdal oruklu" userId="fe4cac3999d08f0d" providerId="LiveId" clId="{E9C7F87D-DD7B-4B9C-B8FE-82568D9574C9}" dt="2022-05-08T21:19:15.558" v="780" actId="20577"/>
          <ac:spMkLst>
            <pc:docMk/>
            <pc:sldMk cId="1109995916" sldId="287"/>
            <ac:spMk id="3" creationId="{92F429D8-059F-B5B9-C552-0BF268E332D7}"/>
          </ac:spMkLst>
        </pc:spChg>
        <pc:picChg chg="mod">
          <ac:chgData name="erdal oruklu" userId="fe4cac3999d08f0d" providerId="LiveId" clId="{E9C7F87D-DD7B-4B9C-B8FE-82568D9574C9}" dt="2022-05-08T21:19:05.472" v="779" actId="1076"/>
          <ac:picMkLst>
            <pc:docMk/>
            <pc:sldMk cId="1109995916" sldId="287"/>
            <ac:picMk id="11" creationId="{8EBBF3C4-2D5D-4D15-1D28-791CCC45BD71}"/>
          </ac:picMkLst>
        </pc:picChg>
        <pc:picChg chg="mod">
          <ac:chgData name="erdal oruklu" userId="fe4cac3999d08f0d" providerId="LiveId" clId="{E9C7F87D-DD7B-4B9C-B8FE-82568D9574C9}" dt="2022-05-08T21:19:05.472" v="779" actId="1076"/>
          <ac:picMkLst>
            <pc:docMk/>
            <pc:sldMk cId="1109995916" sldId="287"/>
            <ac:picMk id="13" creationId="{C8A861B1-5C6D-2B2E-A5C0-F008E27751D7}"/>
          </ac:picMkLst>
        </pc:picChg>
      </pc:sldChg>
      <pc:sldChg chg="modSp mod">
        <pc:chgData name="erdal oruklu" userId="fe4cac3999d08f0d" providerId="LiveId" clId="{E9C7F87D-DD7B-4B9C-B8FE-82568D9574C9}" dt="2022-05-08T21:20:53.972" v="796" actId="20577"/>
        <pc:sldMkLst>
          <pc:docMk/>
          <pc:sldMk cId="3330665389" sldId="292"/>
        </pc:sldMkLst>
        <pc:spChg chg="mod">
          <ac:chgData name="erdal oruklu" userId="fe4cac3999d08f0d" providerId="LiveId" clId="{E9C7F87D-DD7B-4B9C-B8FE-82568D9574C9}" dt="2022-05-08T21:20:53.972" v="796" actId="20577"/>
          <ac:spMkLst>
            <pc:docMk/>
            <pc:sldMk cId="3330665389" sldId="292"/>
            <ac:spMk id="4" creationId="{81F71F56-E615-0623-867F-7FEC71719998}"/>
          </ac:spMkLst>
        </pc:spChg>
      </pc:sldChg>
      <pc:sldChg chg="modSp mod">
        <pc:chgData name="erdal oruklu" userId="fe4cac3999d08f0d" providerId="LiveId" clId="{E9C7F87D-DD7B-4B9C-B8FE-82568D9574C9}" dt="2022-05-08T21:21:49.106" v="803" actId="404"/>
        <pc:sldMkLst>
          <pc:docMk/>
          <pc:sldMk cId="482206561" sldId="293"/>
        </pc:sldMkLst>
        <pc:spChg chg="mod">
          <ac:chgData name="erdal oruklu" userId="fe4cac3999d08f0d" providerId="LiveId" clId="{E9C7F87D-DD7B-4B9C-B8FE-82568D9574C9}" dt="2022-05-08T21:21:49.106" v="803" actId="404"/>
          <ac:spMkLst>
            <pc:docMk/>
            <pc:sldMk cId="482206561" sldId="293"/>
            <ac:spMk id="2" creationId="{5BDBCE70-345F-BA16-BB10-C5A3E13FB41C}"/>
          </ac:spMkLst>
        </pc:spChg>
      </pc:sldChg>
      <pc:sldChg chg="modSp mod">
        <pc:chgData name="erdal oruklu" userId="fe4cac3999d08f0d" providerId="LiveId" clId="{E9C7F87D-DD7B-4B9C-B8FE-82568D9574C9}" dt="2022-05-08T21:25:52.547" v="862" actId="20577"/>
        <pc:sldMkLst>
          <pc:docMk/>
          <pc:sldMk cId="2530975332" sldId="296"/>
        </pc:sldMkLst>
        <pc:spChg chg="mod">
          <ac:chgData name="erdal oruklu" userId="fe4cac3999d08f0d" providerId="LiveId" clId="{E9C7F87D-DD7B-4B9C-B8FE-82568D9574C9}" dt="2022-05-08T21:25:52.547" v="862" actId="20577"/>
          <ac:spMkLst>
            <pc:docMk/>
            <pc:sldMk cId="2530975332" sldId="296"/>
            <ac:spMk id="3" creationId="{B4651576-AA32-04BF-B465-B3ADD8EBACAF}"/>
          </ac:spMkLst>
        </pc:spChg>
      </pc:sldChg>
      <pc:sldChg chg="modSp mod">
        <pc:chgData name="erdal oruklu" userId="fe4cac3999d08f0d" providerId="LiveId" clId="{E9C7F87D-DD7B-4B9C-B8FE-82568D9574C9}" dt="2022-05-08T21:25:05.472" v="861" actId="1035"/>
        <pc:sldMkLst>
          <pc:docMk/>
          <pc:sldMk cId="733630565" sldId="299"/>
        </pc:sldMkLst>
        <pc:spChg chg="mod">
          <ac:chgData name="erdal oruklu" userId="fe4cac3999d08f0d" providerId="LiveId" clId="{E9C7F87D-DD7B-4B9C-B8FE-82568D9574C9}" dt="2022-05-08T21:25:00.374" v="859" actId="14100"/>
          <ac:spMkLst>
            <pc:docMk/>
            <pc:sldMk cId="733630565" sldId="299"/>
            <ac:spMk id="2" creationId="{12001156-6930-6513-9C1B-C0706B99DA02}"/>
          </ac:spMkLst>
        </pc:spChg>
        <pc:spChg chg="mod">
          <ac:chgData name="erdal oruklu" userId="fe4cac3999d08f0d" providerId="LiveId" clId="{E9C7F87D-DD7B-4B9C-B8FE-82568D9574C9}" dt="2022-05-08T21:22:58.964" v="825" actId="20577"/>
          <ac:spMkLst>
            <pc:docMk/>
            <pc:sldMk cId="733630565" sldId="299"/>
            <ac:spMk id="3" creationId="{6E53A9ED-9EA1-7438-E709-AC9398C98634}"/>
          </ac:spMkLst>
        </pc:spChg>
        <pc:picChg chg="mod">
          <ac:chgData name="erdal oruklu" userId="fe4cac3999d08f0d" providerId="LiveId" clId="{E9C7F87D-DD7B-4B9C-B8FE-82568D9574C9}" dt="2022-05-08T21:25:05.472" v="861" actId="1035"/>
          <ac:picMkLst>
            <pc:docMk/>
            <pc:sldMk cId="733630565" sldId="299"/>
            <ac:picMk id="5" creationId="{B6CC44ED-4B16-77F7-0CEE-AF5C6ABBFA5F}"/>
          </ac:picMkLst>
        </pc:picChg>
      </pc:sldChg>
      <pc:sldChg chg="modSp mod">
        <pc:chgData name="erdal oruklu" userId="fe4cac3999d08f0d" providerId="LiveId" clId="{E9C7F87D-DD7B-4B9C-B8FE-82568D9574C9}" dt="2022-05-08T21:29:38.773" v="973" actId="404"/>
        <pc:sldMkLst>
          <pc:docMk/>
          <pc:sldMk cId="3198695973" sldId="300"/>
        </pc:sldMkLst>
        <pc:spChg chg="mod">
          <ac:chgData name="erdal oruklu" userId="fe4cac3999d08f0d" providerId="LiveId" clId="{E9C7F87D-DD7B-4B9C-B8FE-82568D9574C9}" dt="2022-05-08T21:29:38.773" v="973" actId="404"/>
          <ac:spMkLst>
            <pc:docMk/>
            <pc:sldMk cId="3198695973" sldId="300"/>
            <ac:spMk id="2" creationId="{967245E2-670C-464F-4DFF-61349BBE31F3}"/>
          </ac:spMkLst>
        </pc:spChg>
      </pc:sldChg>
      <pc:sldChg chg="modSp mod">
        <pc:chgData name="erdal oruklu" userId="fe4cac3999d08f0d" providerId="LiveId" clId="{E9C7F87D-DD7B-4B9C-B8FE-82568D9574C9}" dt="2022-05-08T21:08:02.470" v="664" actId="14100"/>
        <pc:sldMkLst>
          <pc:docMk/>
          <pc:sldMk cId="1673765674" sldId="302"/>
        </pc:sldMkLst>
        <pc:spChg chg="mod">
          <ac:chgData name="erdal oruklu" userId="fe4cac3999d08f0d" providerId="LiveId" clId="{E9C7F87D-DD7B-4B9C-B8FE-82568D9574C9}" dt="2022-05-08T21:08:02.470" v="664" actId="14100"/>
          <ac:spMkLst>
            <pc:docMk/>
            <pc:sldMk cId="1673765674" sldId="302"/>
            <ac:spMk id="5" creationId="{5FEB41BF-1506-5CBC-2716-7B2C9BA350B6}"/>
          </ac:spMkLst>
        </pc:spChg>
      </pc:sldChg>
      <pc:sldChg chg="modSp mod">
        <pc:chgData name="erdal oruklu" userId="fe4cac3999d08f0d" providerId="LiveId" clId="{E9C7F87D-DD7B-4B9C-B8FE-82568D9574C9}" dt="2022-05-08T21:14:33.495" v="722" actId="20577"/>
        <pc:sldMkLst>
          <pc:docMk/>
          <pc:sldMk cId="3568158906" sldId="303"/>
        </pc:sldMkLst>
        <pc:spChg chg="mod">
          <ac:chgData name="erdal oruklu" userId="fe4cac3999d08f0d" providerId="LiveId" clId="{E9C7F87D-DD7B-4B9C-B8FE-82568D9574C9}" dt="2022-05-08T21:14:33.495" v="722" actId="20577"/>
          <ac:spMkLst>
            <pc:docMk/>
            <pc:sldMk cId="3568158906" sldId="303"/>
            <ac:spMk id="5" creationId="{7A85AEEC-4DA5-3124-1CD8-733D3DFB349F}"/>
          </ac:spMkLst>
        </pc:spChg>
      </pc:sldChg>
    </pc:docChg>
  </pc:docChgLst>
  <pc:docChgLst>
    <pc:chgData name="erdal oruklu" userId="fe4cac3999d08f0d" providerId="LiveId" clId="{E4AA05AE-1CF8-4061-A162-61B281AA3575}"/>
    <pc:docChg chg="undo redo custSel addSld delSld modSld sldOrd modSection">
      <pc:chgData name="erdal oruklu" userId="fe4cac3999d08f0d" providerId="LiveId" clId="{E4AA05AE-1CF8-4061-A162-61B281AA3575}" dt="2022-05-09T01:31:49.799" v="8450" actId="20577"/>
      <pc:docMkLst>
        <pc:docMk/>
      </pc:docMkLst>
      <pc:sldChg chg="modSp mod">
        <pc:chgData name="erdal oruklu" userId="fe4cac3999d08f0d" providerId="LiveId" clId="{E4AA05AE-1CF8-4061-A162-61B281AA3575}" dt="2022-05-09T00:20:57.808" v="7022" actId="404"/>
        <pc:sldMkLst>
          <pc:docMk/>
          <pc:sldMk cId="4201715432" sldId="256"/>
        </pc:sldMkLst>
        <pc:spChg chg="mod">
          <ac:chgData name="erdal oruklu" userId="fe4cac3999d08f0d" providerId="LiveId" clId="{E4AA05AE-1CF8-4061-A162-61B281AA3575}" dt="2022-05-08T19:28:00.905" v="6151" actId="947"/>
          <ac:spMkLst>
            <pc:docMk/>
            <pc:sldMk cId="4201715432" sldId="256"/>
            <ac:spMk id="2" creationId="{A7B69558-7386-F2FF-2153-C5ECA55949BD}"/>
          </ac:spMkLst>
        </pc:spChg>
        <pc:spChg chg="mod">
          <ac:chgData name="erdal oruklu" userId="fe4cac3999d08f0d" providerId="LiveId" clId="{E4AA05AE-1CF8-4061-A162-61B281AA3575}" dt="2022-05-09T00:20:57.808" v="7022" actId="404"/>
          <ac:spMkLst>
            <pc:docMk/>
            <pc:sldMk cId="4201715432" sldId="256"/>
            <ac:spMk id="3" creationId="{018E5D2D-740B-4B3D-6B20-902A88F21407}"/>
          </ac:spMkLst>
        </pc:spChg>
      </pc:sldChg>
      <pc:sldChg chg="modSp del mod">
        <pc:chgData name="erdal oruklu" userId="fe4cac3999d08f0d" providerId="LiveId" clId="{E4AA05AE-1CF8-4061-A162-61B281AA3575}" dt="2022-05-08T04:02:39.952" v="751" actId="47"/>
        <pc:sldMkLst>
          <pc:docMk/>
          <pc:sldMk cId="2194645097" sldId="257"/>
        </pc:sldMkLst>
        <pc:spChg chg="mod">
          <ac:chgData name="erdal oruklu" userId="fe4cac3999d08f0d" providerId="LiveId" clId="{E4AA05AE-1CF8-4061-A162-61B281AA3575}" dt="2022-05-08T03:16:33.880" v="77" actId="20577"/>
          <ac:spMkLst>
            <pc:docMk/>
            <pc:sldMk cId="2194645097" sldId="257"/>
            <ac:spMk id="2" creationId="{E623826D-97D4-21C5-625D-B85B47EAD463}"/>
          </ac:spMkLst>
        </pc:spChg>
      </pc:sldChg>
      <pc:sldChg chg="del ord">
        <pc:chgData name="erdal oruklu" userId="fe4cac3999d08f0d" providerId="LiveId" clId="{E4AA05AE-1CF8-4061-A162-61B281AA3575}" dt="2022-05-08T04:02:38.647" v="750" actId="47"/>
        <pc:sldMkLst>
          <pc:docMk/>
          <pc:sldMk cId="3503466921" sldId="258"/>
        </pc:sldMkLst>
      </pc:sldChg>
      <pc:sldChg chg="add del">
        <pc:chgData name="erdal oruklu" userId="fe4cac3999d08f0d" providerId="LiveId" clId="{E4AA05AE-1CF8-4061-A162-61B281AA3575}" dt="2022-05-08T03:17:16.791" v="80" actId="47"/>
        <pc:sldMkLst>
          <pc:docMk/>
          <pc:sldMk cId="0" sldId="259"/>
        </pc:sldMkLst>
      </pc:sldChg>
      <pc:sldChg chg="addSp modSp add mod">
        <pc:chgData name="erdal oruklu" userId="fe4cac3999d08f0d" providerId="LiveId" clId="{E4AA05AE-1CF8-4061-A162-61B281AA3575}" dt="2022-05-08T19:16:42.369" v="5948" actId="20577"/>
        <pc:sldMkLst>
          <pc:docMk/>
          <pc:sldMk cId="2223564351" sldId="260"/>
        </pc:sldMkLst>
        <pc:spChg chg="mod">
          <ac:chgData name="erdal oruklu" userId="fe4cac3999d08f0d" providerId="LiveId" clId="{E4AA05AE-1CF8-4061-A162-61B281AA3575}" dt="2022-05-08T19:16:42.369" v="5948" actId="20577"/>
          <ac:spMkLst>
            <pc:docMk/>
            <pc:sldMk cId="2223564351" sldId="260"/>
            <ac:spMk id="2" creationId="{E623826D-97D4-21C5-625D-B85B47EAD463}"/>
          </ac:spMkLst>
        </pc:spChg>
        <pc:spChg chg="add mod">
          <ac:chgData name="erdal oruklu" userId="fe4cac3999d08f0d" providerId="LiveId" clId="{E4AA05AE-1CF8-4061-A162-61B281AA3575}" dt="2022-05-08T16:51:39.294" v="2863" actId="404"/>
          <ac:spMkLst>
            <pc:docMk/>
            <pc:sldMk cId="2223564351" sldId="260"/>
            <ac:spMk id="3" creationId="{9AA1B0FC-D1FC-E393-2C0D-676A527158A6}"/>
          </ac:spMkLst>
        </pc:spChg>
      </pc:sldChg>
      <pc:sldChg chg="addSp delSp modSp add del mod modClrScheme chgLayout">
        <pc:chgData name="erdal oruklu" userId="fe4cac3999d08f0d" providerId="LiveId" clId="{E4AA05AE-1CF8-4061-A162-61B281AA3575}" dt="2022-05-08T16:37:18.888" v="2818" actId="47"/>
        <pc:sldMkLst>
          <pc:docMk/>
          <pc:sldMk cId="0" sldId="261"/>
        </pc:sldMkLst>
        <pc:spChg chg="add mod ord">
          <ac:chgData name="erdal oruklu" userId="fe4cac3999d08f0d" providerId="LiveId" clId="{E4AA05AE-1CF8-4061-A162-61B281AA3575}" dt="2022-05-08T16:36:30.658" v="2813" actId="20577"/>
          <ac:spMkLst>
            <pc:docMk/>
            <pc:sldMk cId="0" sldId="261"/>
            <ac:spMk id="3" creationId="{B41C7EA0-4FE3-0E9E-DD4B-7F30B9C559DE}"/>
          </ac:spMkLst>
        </pc:spChg>
        <pc:spChg chg="add mod">
          <ac:chgData name="erdal oruklu" userId="fe4cac3999d08f0d" providerId="LiveId" clId="{E4AA05AE-1CF8-4061-A162-61B281AA3575}" dt="2022-05-08T16:34:39.125" v="2776" actId="1076"/>
          <ac:spMkLst>
            <pc:docMk/>
            <pc:sldMk cId="0" sldId="261"/>
            <ac:spMk id="4" creationId="{9CAFB07F-81CD-7B2C-D6F8-DA44D161AE96}"/>
          </ac:spMkLst>
        </pc:spChg>
        <pc:spChg chg="add del mod">
          <ac:chgData name="erdal oruklu" userId="fe4cac3999d08f0d" providerId="LiveId" clId="{E4AA05AE-1CF8-4061-A162-61B281AA3575}" dt="2022-05-08T03:37:52.948" v="234" actId="478"/>
          <ac:spMkLst>
            <pc:docMk/>
            <pc:sldMk cId="0" sldId="261"/>
            <ac:spMk id="5" creationId="{1C751710-1382-495A-F99A-0215E5345597}"/>
          </ac:spMkLst>
        </pc:spChg>
        <pc:spChg chg="del">
          <ac:chgData name="erdal oruklu" userId="fe4cac3999d08f0d" providerId="LiveId" clId="{E4AA05AE-1CF8-4061-A162-61B281AA3575}" dt="2022-05-08T03:38:50.206" v="260" actId="478"/>
          <ac:spMkLst>
            <pc:docMk/>
            <pc:sldMk cId="0" sldId="261"/>
            <ac:spMk id="121" creationId="{00000000-0000-0000-0000-000000000000}"/>
          </ac:spMkLst>
        </pc:spChg>
        <pc:spChg chg="del mod">
          <ac:chgData name="erdal oruklu" userId="fe4cac3999d08f0d" providerId="LiveId" clId="{E4AA05AE-1CF8-4061-A162-61B281AA3575}" dt="2022-05-08T03:38:13.843" v="237" actId="478"/>
          <ac:spMkLst>
            <pc:docMk/>
            <pc:sldMk cId="0" sldId="261"/>
            <ac:spMk id="122" creationId="{00000000-0000-0000-0000-000000000000}"/>
          </ac:spMkLst>
        </pc:spChg>
        <pc:spChg chg="del">
          <ac:chgData name="erdal oruklu" userId="fe4cac3999d08f0d" providerId="LiveId" clId="{E4AA05AE-1CF8-4061-A162-61B281AA3575}" dt="2022-05-08T03:38:51.991" v="261" actId="478"/>
          <ac:spMkLst>
            <pc:docMk/>
            <pc:sldMk cId="0" sldId="261"/>
            <ac:spMk id="123" creationId="{00000000-0000-0000-0000-000000000000}"/>
          </ac:spMkLst>
        </pc:spChg>
        <pc:spChg chg="mod">
          <ac:chgData name="erdal oruklu" userId="fe4cac3999d08f0d" providerId="LiveId" clId="{E4AA05AE-1CF8-4061-A162-61B281AA3575}" dt="2022-05-08T03:17:35.651" v="84" actId="14100"/>
          <ac:spMkLst>
            <pc:docMk/>
            <pc:sldMk cId="0" sldId="261"/>
            <ac:spMk id="124" creationId="{00000000-0000-0000-0000-000000000000}"/>
          </ac:spMkLst>
        </pc:spChg>
        <pc:picChg chg="mod">
          <ac:chgData name="erdal oruklu" userId="fe4cac3999d08f0d" providerId="LiveId" clId="{E4AA05AE-1CF8-4061-A162-61B281AA3575}" dt="2022-05-08T16:36:35.129" v="2814" actId="1076"/>
          <ac:picMkLst>
            <pc:docMk/>
            <pc:sldMk cId="0" sldId="261"/>
            <ac:picMk id="2" creationId="{527B8885-8F1B-4072-A9E7-64341D7FC139}"/>
          </ac:picMkLst>
        </pc:picChg>
      </pc:sldChg>
      <pc:sldChg chg="add del">
        <pc:chgData name="erdal oruklu" userId="fe4cac3999d08f0d" providerId="LiveId" clId="{E4AA05AE-1CF8-4061-A162-61B281AA3575}" dt="2022-05-08T03:16:44.334" v="78" actId="47"/>
        <pc:sldMkLst>
          <pc:docMk/>
          <pc:sldMk cId="1153837634" sldId="261"/>
        </pc:sldMkLst>
      </pc:sldChg>
      <pc:sldChg chg="add del">
        <pc:chgData name="erdal oruklu" userId="fe4cac3999d08f0d" providerId="LiveId" clId="{E4AA05AE-1CF8-4061-A162-61B281AA3575}" dt="2022-05-08T04:02:46.610" v="752" actId="47"/>
        <pc:sldMkLst>
          <pc:docMk/>
          <pc:sldMk cId="0" sldId="262"/>
        </pc:sldMkLst>
      </pc:sldChg>
      <pc:sldChg chg="addSp delSp modSp add mod modClrScheme chgLayout">
        <pc:chgData name="erdal oruklu" userId="fe4cac3999d08f0d" providerId="LiveId" clId="{E4AA05AE-1CF8-4061-A162-61B281AA3575}" dt="2022-05-08T23:18:55.865" v="6943" actId="20577"/>
        <pc:sldMkLst>
          <pc:docMk/>
          <pc:sldMk cId="0" sldId="263"/>
        </pc:sldMkLst>
        <pc:spChg chg="add mod ord">
          <ac:chgData name="erdal oruklu" userId="fe4cac3999d08f0d" providerId="LiveId" clId="{E4AA05AE-1CF8-4061-A162-61B281AA3575}" dt="2022-05-08T16:40:44.286" v="2857" actId="404"/>
          <ac:spMkLst>
            <pc:docMk/>
            <pc:sldMk cId="0" sldId="263"/>
            <ac:spMk id="3" creationId="{E0A93741-4FF4-545F-0533-BDC2142CF729}"/>
          </ac:spMkLst>
        </pc:spChg>
        <pc:spChg chg="add mod ord">
          <ac:chgData name="erdal oruklu" userId="fe4cac3999d08f0d" providerId="LiveId" clId="{E4AA05AE-1CF8-4061-A162-61B281AA3575}" dt="2022-05-08T19:17:01.707" v="5951" actId="20577"/>
          <ac:spMkLst>
            <pc:docMk/>
            <pc:sldMk cId="0" sldId="263"/>
            <ac:spMk id="4" creationId="{FF564C1E-B44C-2188-5B0C-640EB3967A25}"/>
          </ac:spMkLst>
        </pc:spChg>
        <pc:spChg chg="add del mod">
          <ac:chgData name="erdal oruklu" userId="fe4cac3999d08f0d" providerId="LiveId" clId="{E4AA05AE-1CF8-4061-A162-61B281AA3575}" dt="2022-05-08T03:41:09.819" v="345" actId="478"/>
          <ac:spMkLst>
            <pc:docMk/>
            <pc:sldMk cId="0" sldId="263"/>
            <ac:spMk id="5" creationId="{79B04465-2F8D-C3C9-F866-35AFF084D09E}"/>
          </ac:spMkLst>
        </pc:spChg>
        <pc:spChg chg="add mod">
          <ac:chgData name="erdal oruklu" userId="fe4cac3999d08f0d" providerId="LiveId" clId="{E4AA05AE-1CF8-4061-A162-61B281AA3575}" dt="2022-05-08T23:18:55.865" v="6943" actId="20577"/>
          <ac:spMkLst>
            <pc:docMk/>
            <pc:sldMk cId="0" sldId="263"/>
            <ac:spMk id="8" creationId="{B9AD5420-3C2E-3A31-66B6-86F1B7FE4815}"/>
          </ac:spMkLst>
        </pc:spChg>
        <pc:spChg chg="del mod">
          <ac:chgData name="erdal oruklu" userId="fe4cac3999d08f0d" providerId="LiveId" clId="{E4AA05AE-1CF8-4061-A162-61B281AA3575}" dt="2022-05-08T03:43:21.352" v="377" actId="478"/>
          <ac:spMkLst>
            <pc:docMk/>
            <pc:sldMk cId="0" sldId="263"/>
            <ac:spMk id="135" creationId="{00000000-0000-0000-0000-000000000000}"/>
          </ac:spMkLst>
        </pc:spChg>
        <pc:spChg chg="del">
          <ac:chgData name="erdal oruklu" userId="fe4cac3999d08f0d" providerId="LiveId" clId="{E4AA05AE-1CF8-4061-A162-61B281AA3575}" dt="2022-05-08T03:43:40.098" v="384" actId="478"/>
          <ac:spMkLst>
            <pc:docMk/>
            <pc:sldMk cId="0" sldId="263"/>
            <ac:spMk id="136" creationId="{00000000-0000-0000-0000-000000000000}"/>
          </ac:spMkLst>
        </pc:spChg>
        <pc:spChg chg="del mod">
          <ac:chgData name="erdal oruklu" userId="fe4cac3999d08f0d" providerId="LiveId" clId="{E4AA05AE-1CF8-4061-A162-61B281AA3575}" dt="2022-05-08T03:41:25.726" v="348" actId="478"/>
          <ac:spMkLst>
            <pc:docMk/>
            <pc:sldMk cId="0" sldId="263"/>
            <ac:spMk id="139" creationId="{00000000-0000-0000-0000-000000000000}"/>
          </ac:spMkLst>
        </pc:spChg>
        <pc:picChg chg="del">
          <ac:chgData name="erdal oruklu" userId="fe4cac3999d08f0d" providerId="LiveId" clId="{E4AA05AE-1CF8-4061-A162-61B281AA3575}" dt="2022-05-08T03:30:20.502" v="170" actId="478"/>
          <ac:picMkLst>
            <pc:docMk/>
            <pc:sldMk cId="0" sldId="263"/>
            <ac:picMk id="2" creationId="{BB660C92-E94C-49CE-B33A-DFC167CA1908}"/>
          </ac:picMkLst>
        </pc:picChg>
        <pc:picChg chg="del">
          <ac:chgData name="erdal oruklu" userId="fe4cac3999d08f0d" providerId="LiveId" clId="{E4AA05AE-1CF8-4061-A162-61B281AA3575}" dt="2022-05-08T03:30:21.127" v="171" actId="478"/>
          <ac:picMkLst>
            <pc:docMk/>
            <pc:sldMk cId="0" sldId="263"/>
            <ac:picMk id="8" creationId="{8DEB5452-D8B7-47F6-9C95-170A997EBFD3}"/>
          </ac:picMkLst>
        </pc:picChg>
        <pc:picChg chg="add mod">
          <ac:chgData name="erdal oruklu" userId="fe4cac3999d08f0d" providerId="LiveId" clId="{E4AA05AE-1CF8-4061-A162-61B281AA3575}" dt="2022-05-08T03:44:18.476" v="390" actId="1076"/>
          <ac:picMkLst>
            <pc:docMk/>
            <pc:sldMk cId="0" sldId="263"/>
            <ac:picMk id="10" creationId="{F13D7202-A61E-B6A6-BD2A-D6B78429A0B5}"/>
          </ac:picMkLst>
        </pc:picChg>
        <pc:picChg chg="add mod">
          <ac:chgData name="erdal oruklu" userId="fe4cac3999d08f0d" providerId="LiveId" clId="{E4AA05AE-1CF8-4061-A162-61B281AA3575}" dt="2022-05-08T03:44:20.846" v="391" actId="1076"/>
          <ac:picMkLst>
            <pc:docMk/>
            <pc:sldMk cId="0" sldId="263"/>
            <ac:picMk id="11" creationId="{1610AEDE-9B12-9594-7B3B-7AE08FC9DA4D}"/>
          </ac:picMkLst>
        </pc:picChg>
        <pc:picChg chg="del">
          <ac:chgData name="erdal oruklu" userId="fe4cac3999d08f0d" providerId="LiveId" clId="{E4AA05AE-1CF8-4061-A162-61B281AA3575}" dt="2022-05-08T03:30:23.165" v="172" actId="478"/>
          <ac:picMkLst>
            <pc:docMk/>
            <pc:sldMk cId="0" sldId="263"/>
            <ac:picMk id="140" creationId="{00000000-0000-0000-0000-000000000000}"/>
          </ac:picMkLst>
        </pc:picChg>
      </pc:sldChg>
      <pc:sldChg chg="add del ord">
        <pc:chgData name="erdal oruklu" userId="fe4cac3999d08f0d" providerId="LiveId" clId="{E4AA05AE-1CF8-4061-A162-61B281AA3575}" dt="2022-05-08T04:36:28.936" v="1302" actId="47"/>
        <pc:sldMkLst>
          <pc:docMk/>
          <pc:sldMk cId="0" sldId="264"/>
        </pc:sldMkLst>
      </pc:sldChg>
      <pc:sldChg chg="addSp delSp modSp new mod modClrScheme chgLayout">
        <pc:chgData name="erdal oruklu" userId="fe4cac3999d08f0d" providerId="LiveId" clId="{E4AA05AE-1CF8-4061-A162-61B281AA3575}" dt="2022-05-08T16:57:04.604" v="2976" actId="1076"/>
        <pc:sldMkLst>
          <pc:docMk/>
          <pc:sldMk cId="3937896830" sldId="265"/>
        </pc:sldMkLst>
        <pc:spChg chg="add mod ord">
          <ac:chgData name="erdal oruklu" userId="fe4cac3999d08f0d" providerId="LiveId" clId="{E4AA05AE-1CF8-4061-A162-61B281AA3575}" dt="2022-05-08T16:40:29.794" v="2853" actId="14100"/>
          <ac:spMkLst>
            <pc:docMk/>
            <pc:sldMk cId="3937896830" sldId="265"/>
            <ac:spMk id="2" creationId="{1BF22F77-A295-D64D-DFDA-F68850FB7A3D}"/>
          </ac:spMkLst>
        </pc:spChg>
        <pc:spChg chg="del">
          <ac:chgData name="erdal oruklu" userId="fe4cac3999d08f0d" providerId="LiveId" clId="{E4AA05AE-1CF8-4061-A162-61B281AA3575}" dt="2022-05-08T03:33:29.929" v="197" actId="700"/>
          <ac:spMkLst>
            <pc:docMk/>
            <pc:sldMk cId="3937896830" sldId="265"/>
            <ac:spMk id="2" creationId="{BA3AA9F8-C29B-EA94-3B35-FE09E2F35285}"/>
          </ac:spMkLst>
        </pc:spChg>
        <pc:spChg chg="del">
          <ac:chgData name="erdal oruklu" userId="fe4cac3999d08f0d" providerId="LiveId" clId="{E4AA05AE-1CF8-4061-A162-61B281AA3575}" dt="2022-05-08T03:33:29.929" v="197" actId="700"/>
          <ac:spMkLst>
            <pc:docMk/>
            <pc:sldMk cId="3937896830" sldId="265"/>
            <ac:spMk id="3" creationId="{84243102-A139-17D4-82C7-B5A1D53B0FC7}"/>
          </ac:spMkLst>
        </pc:spChg>
        <pc:spChg chg="del">
          <ac:chgData name="erdal oruklu" userId="fe4cac3999d08f0d" providerId="LiveId" clId="{E4AA05AE-1CF8-4061-A162-61B281AA3575}" dt="2022-05-08T03:33:29.929" v="197" actId="700"/>
          <ac:spMkLst>
            <pc:docMk/>
            <pc:sldMk cId="3937896830" sldId="265"/>
            <ac:spMk id="4" creationId="{81F04C18-831A-89E6-BC70-8D3B43B23497}"/>
          </ac:spMkLst>
        </pc:spChg>
        <pc:spChg chg="add mod ord">
          <ac:chgData name="erdal oruklu" userId="fe4cac3999d08f0d" providerId="LiveId" clId="{E4AA05AE-1CF8-4061-A162-61B281AA3575}" dt="2022-05-08T16:40:37.213" v="2855" actId="404"/>
          <ac:spMkLst>
            <pc:docMk/>
            <pc:sldMk cId="3937896830" sldId="265"/>
            <ac:spMk id="5" creationId="{BDDE990C-DE3F-AF30-24D8-A640D8CA26B1}"/>
          </ac:spMkLst>
        </pc:spChg>
        <pc:spChg chg="add del mod">
          <ac:chgData name="erdal oruklu" userId="fe4cac3999d08f0d" providerId="LiveId" clId="{E4AA05AE-1CF8-4061-A162-61B281AA3575}" dt="2022-05-08T03:33:52.274" v="203" actId="478"/>
          <ac:spMkLst>
            <pc:docMk/>
            <pc:sldMk cId="3937896830" sldId="265"/>
            <ac:spMk id="6" creationId="{5A3BE49E-784B-23D8-CE98-901BFBE2AF43}"/>
          </ac:spMkLst>
        </pc:spChg>
        <pc:spChg chg="add del mod ord">
          <ac:chgData name="erdal oruklu" userId="fe4cac3999d08f0d" providerId="LiveId" clId="{E4AA05AE-1CF8-4061-A162-61B281AA3575}" dt="2022-05-08T16:40:25.897" v="2852" actId="700"/>
          <ac:spMkLst>
            <pc:docMk/>
            <pc:sldMk cId="3937896830" sldId="265"/>
            <ac:spMk id="7" creationId="{1C707AA1-0949-8409-A557-EEBF9117788B}"/>
          </ac:spMkLst>
        </pc:spChg>
        <pc:spChg chg="add mod">
          <ac:chgData name="erdal oruklu" userId="fe4cac3999d08f0d" providerId="LiveId" clId="{E4AA05AE-1CF8-4061-A162-61B281AA3575}" dt="2022-05-08T16:57:04.604" v="2976" actId="1076"/>
          <ac:spMkLst>
            <pc:docMk/>
            <pc:sldMk cId="3937896830" sldId="265"/>
            <ac:spMk id="9" creationId="{93D4D910-5A41-E2FC-9B79-6C40A68A2236}"/>
          </ac:spMkLst>
        </pc:spChg>
        <pc:spChg chg="add del mod">
          <ac:chgData name="erdal oruklu" userId="fe4cac3999d08f0d" providerId="LiveId" clId="{E4AA05AE-1CF8-4061-A162-61B281AA3575}" dt="2022-05-08T03:34:47.952" v="230" actId="478"/>
          <ac:spMkLst>
            <pc:docMk/>
            <pc:sldMk cId="3937896830" sldId="265"/>
            <ac:spMk id="10" creationId="{98FAC0A5-BA87-6DCF-01AF-2F8ACD710212}"/>
          </ac:spMkLst>
        </pc:spChg>
        <pc:spChg chg="add mod">
          <ac:chgData name="erdal oruklu" userId="fe4cac3999d08f0d" providerId="LiveId" clId="{E4AA05AE-1CF8-4061-A162-61B281AA3575}" dt="2022-05-08T16:56:59.148" v="2975" actId="1076"/>
          <ac:spMkLst>
            <pc:docMk/>
            <pc:sldMk cId="3937896830" sldId="265"/>
            <ac:spMk id="11" creationId="{C8C24036-A8CE-F634-1E20-1EAC0EFC8E28}"/>
          </ac:spMkLst>
        </pc:spChg>
        <pc:picChg chg="add mod">
          <ac:chgData name="erdal oruklu" userId="fe4cac3999d08f0d" providerId="LiveId" clId="{E4AA05AE-1CF8-4061-A162-61B281AA3575}" dt="2022-05-08T16:56:51.757" v="2974" actId="1076"/>
          <ac:picMkLst>
            <pc:docMk/>
            <pc:sldMk cId="3937896830" sldId="265"/>
            <ac:picMk id="8" creationId="{2B3912E6-3FFE-8B68-4511-7ED9F895C8DD}"/>
          </ac:picMkLst>
        </pc:picChg>
      </pc:sldChg>
      <pc:sldChg chg="addSp delSp modSp new mod modClrScheme chgLayout">
        <pc:chgData name="erdal oruklu" userId="fe4cac3999d08f0d" providerId="LiveId" clId="{E4AA05AE-1CF8-4061-A162-61B281AA3575}" dt="2022-05-09T01:03:52.141" v="7144" actId="14100"/>
        <pc:sldMkLst>
          <pc:docMk/>
          <pc:sldMk cId="2430250911" sldId="266"/>
        </pc:sldMkLst>
        <pc:spChg chg="mod ord">
          <ac:chgData name="erdal oruklu" userId="fe4cac3999d08f0d" providerId="LiveId" clId="{E4AA05AE-1CF8-4061-A162-61B281AA3575}" dt="2022-05-09T01:03:52.141" v="7144" actId="14100"/>
          <ac:spMkLst>
            <pc:docMk/>
            <pc:sldMk cId="2430250911" sldId="266"/>
            <ac:spMk id="2" creationId="{E0E1FD5D-C564-D90E-4D84-F51C59E5D8B6}"/>
          </ac:spMkLst>
        </pc:spChg>
        <pc:spChg chg="del mod">
          <ac:chgData name="erdal oruklu" userId="fe4cac3999d08f0d" providerId="LiveId" clId="{E4AA05AE-1CF8-4061-A162-61B281AA3575}" dt="2022-05-08T16:52:12.269" v="2868" actId="478"/>
          <ac:spMkLst>
            <pc:docMk/>
            <pc:sldMk cId="2430250911" sldId="266"/>
            <ac:spMk id="3" creationId="{696C1EE9-E119-447A-CB09-18424DCC37B1}"/>
          </ac:spMkLst>
        </pc:spChg>
        <pc:spChg chg="add mod">
          <ac:chgData name="erdal oruklu" userId="fe4cac3999d08f0d" providerId="LiveId" clId="{E4AA05AE-1CF8-4061-A162-61B281AA3575}" dt="2022-05-08T20:13:41.616" v="6537" actId="1076"/>
          <ac:spMkLst>
            <pc:docMk/>
            <pc:sldMk cId="2430250911" sldId="266"/>
            <ac:spMk id="3" creationId="{9D6D73A5-9A11-09DD-9D11-3D80BEF195A7}"/>
          </ac:spMkLst>
        </pc:spChg>
        <pc:spChg chg="del">
          <ac:chgData name="erdal oruklu" userId="fe4cac3999d08f0d" providerId="LiveId" clId="{E4AA05AE-1CF8-4061-A162-61B281AA3575}" dt="2022-05-08T03:46:22.257" v="399" actId="478"/>
          <ac:spMkLst>
            <pc:docMk/>
            <pc:sldMk cId="2430250911" sldId="266"/>
            <ac:spMk id="4" creationId="{F880C434-202A-056D-0593-F34D3801F4F2}"/>
          </ac:spMkLst>
        </pc:spChg>
        <pc:spChg chg="add del mod">
          <ac:chgData name="erdal oruklu" userId="fe4cac3999d08f0d" providerId="LiveId" clId="{E4AA05AE-1CF8-4061-A162-61B281AA3575}" dt="2022-05-08T16:52:22.170" v="2869" actId="700"/>
          <ac:spMkLst>
            <pc:docMk/>
            <pc:sldMk cId="2430250911" sldId="266"/>
            <ac:spMk id="5" creationId="{88657C41-F375-58BF-C2EA-F74E410E9E11}"/>
          </ac:spMkLst>
        </pc:spChg>
        <pc:spChg chg="add del mod ord">
          <ac:chgData name="erdal oruklu" userId="fe4cac3999d08f0d" providerId="LiveId" clId="{E4AA05AE-1CF8-4061-A162-61B281AA3575}" dt="2022-05-08T18:19:18.915" v="4277" actId="478"/>
          <ac:spMkLst>
            <pc:docMk/>
            <pc:sldMk cId="2430250911" sldId="266"/>
            <ac:spMk id="6" creationId="{EC5BECEA-C7B7-47F9-403A-AEB8F5BA771A}"/>
          </ac:spMkLst>
        </pc:spChg>
        <pc:spChg chg="add mod">
          <ac:chgData name="erdal oruklu" userId="fe4cac3999d08f0d" providerId="LiveId" clId="{E4AA05AE-1CF8-4061-A162-61B281AA3575}" dt="2022-05-08T20:12:51.424" v="6517" actId="1076"/>
          <ac:spMkLst>
            <pc:docMk/>
            <pc:sldMk cId="2430250911" sldId="266"/>
            <ac:spMk id="10" creationId="{B8A6111A-7036-D926-3810-F1634B76BABF}"/>
          </ac:spMkLst>
        </pc:spChg>
        <pc:spChg chg="add mod">
          <ac:chgData name="erdal oruklu" userId="fe4cac3999d08f0d" providerId="LiveId" clId="{E4AA05AE-1CF8-4061-A162-61B281AA3575}" dt="2022-05-08T20:10:13.132" v="6395" actId="1076"/>
          <ac:spMkLst>
            <pc:docMk/>
            <pc:sldMk cId="2430250911" sldId="266"/>
            <ac:spMk id="12" creationId="{66CA9696-2D04-7BCC-9708-BCC94BE9D0DF}"/>
          </ac:spMkLst>
        </pc:spChg>
        <pc:spChg chg="add mod">
          <ac:chgData name="erdal oruklu" userId="fe4cac3999d08f0d" providerId="LiveId" clId="{E4AA05AE-1CF8-4061-A162-61B281AA3575}" dt="2022-05-08T20:13:55.403" v="6539" actId="1076"/>
          <ac:spMkLst>
            <pc:docMk/>
            <pc:sldMk cId="2430250911" sldId="266"/>
            <ac:spMk id="14" creationId="{8CCB1674-FF5B-06D8-43E4-51F783ABF8A1}"/>
          </ac:spMkLst>
        </pc:spChg>
        <pc:spChg chg="add mod">
          <ac:chgData name="erdal oruklu" userId="fe4cac3999d08f0d" providerId="LiveId" clId="{E4AA05AE-1CF8-4061-A162-61B281AA3575}" dt="2022-05-08T20:12:51.424" v="6517" actId="1076"/>
          <ac:spMkLst>
            <pc:docMk/>
            <pc:sldMk cId="2430250911" sldId="266"/>
            <ac:spMk id="15" creationId="{E364AA9A-6D7E-D466-13AC-6D64A2BF6EBD}"/>
          </ac:spMkLst>
        </pc:spChg>
        <pc:spChg chg="add mod">
          <ac:chgData name="erdal oruklu" userId="fe4cac3999d08f0d" providerId="LiveId" clId="{E4AA05AE-1CF8-4061-A162-61B281AA3575}" dt="2022-05-08T20:33:37.482" v="6811" actId="20577"/>
          <ac:spMkLst>
            <pc:docMk/>
            <pc:sldMk cId="2430250911" sldId="266"/>
            <ac:spMk id="16" creationId="{DC041F47-3ACB-0402-F521-5D96979AF0B5}"/>
          </ac:spMkLst>
        </pc:spChg>
        <pc:spChg chg="add mod">
          <ac:chgData name="erdal oruklu" userId="fe4cac3999d08f0d" providerId="LiveId" clId="{E4AA05AE-1CF8-4061-A162-61B281AA3575}" dt="2022-05-08T20:33:42.236" v="6815" actId="6549"/>
          <ac:spMkLst>
            <pc:docMk/>
            <pc:sldMk cId="2430250911" sldId="266"/>
            <ac:spMk id="18" creationId="{F070CC64-ABD5-CF2B-ABEE-F20B916B38D6}"/>
          </ac:spMkLst>
        </pc:spChg>
        <pc:picChg chg="add del mod">
          <ac:chgData name="erdal oruklu" userId="fe4cac3999d08f0d" providerId="LiveId" clId="{E4AA05AE-1CF8-4061-A162-61B281AA3575}" dt="2022-05-08T03:49:55.271" v="534" actId="21"/>
          <ac:picMkLst>
            <pc:docMk/>
            <pc:sldMk cId="2430250911" sldId="266"/>
            <ac:picMk id="5" creationId="{2B323189-A17B-D7C6-578C-E8E77FF22822}"/>
          </ac:picMkLst>
        </pc:picChg>
        <pc:picChg chg="add del mod">
          <ac:chgData name="erdal oruklu" userId="fe4cac3999d08f0d" providerId="LiveId" clId="{E4AA05AE-1CF8-4061-A162-61B281AA3575}" dt="2022-05-08T03:50:15.564" v="544" actId="21"/>
          <ac:picMkLst>
            <pc:docMk/>
            <pc:sldMk cId="2430250911" sldId="266"/>
            <ac:picMk id="6" creationId="{D4A54191-31AA-470F-E1E5-2D2128421E53}"/>
          </ac:picMkLst>
        </pc:picChg>
        <pc:picChg chg="add mod">
          <ac:chgData name="erdal oruklu" userId="fe4cac3999d08f0d" providerId="LiveId" clId="{E4AA05AE-1CF8-4061-A162-61B281AA3575}" dt="2022-05-08T20:12:54.414" v="6518" actId="1076"/>
          <ac:picMkLst>
            <pc:docMk/>
            <pc:sldMk cId="2430250911" sldId="266"/>
            <ac:picMk id="7" creationId="{42980FBA-A9FD-90BF-6098-3C41D3BCCA2A}"/>
          </ac:picMkLst>
        </pc:picChg>
        <pc:picChg chg="add mod">
          <ac:chgData name="erdal oruklu" userId="fe4cac3999d08f0d" providerId="LiveId" clId="{E4AA05AE-1CF8-4061-A162-61B281AA3575}" dt="2022-05-08T20:12:51.424" v="6517" actId="1076"/>
          <ac:picMkLst>
            <pc:docMk/>
            <pc:sldMk cId="2430250911" sldId="266"/>
            <ac:picMk id="8" creationId="{4ABFAE5A-6D86-B06E-ED77-5F0E58A70950}"/>
          </ac:picMkLst>
        </pc:picChg>
        <pc:picChg chg="add mod">
          <ac:chgData name="erdal oruklu" userId="fe4cac3999d08f0d" providerId="LiveId" clId="{E4AA05AE-1CF8-4061-A162-61B281AA3575}" dt="2022-05-08T20:12:51.424" v="6517" actId="1076"/>
          <ac:picMkLst>
            <pc:docMk/>
            <pc:sldMk cId="2430250911" sldId="266"/>
            <ac:picMk id="9" creationId="{3409BD50-AC85-3165-CFDC-39F10AD26188}"/>
          </ac:picMkLst>
        </pc:picChg>
        <pc:picChg chg="add mod">
          <ac:chgData name="erdal oruklu" userId="fe4cac3999d08f0d" providerId="LiveId" clId="{E4AA05AE-1CF8-4061-A162-61B281AA3575}" dt="2022-05-08T20:09:34.713" v="6342" actId="1076"/>
          <ac:picMkLst>
            <pc:docMk/>
            <pc:sldMk cId="2430250911" sldId="266"/>
            <ac:picMk id="13" creationId="{D896EB1F-D720-C52F-0ECD-417C55F06CA6}"/>
          </ac:picMkLst>
        </pc:picChg>
        <pc:picChg chg="add mod modCrop">
          <ac:chgData name="erdal oruklu" userId="fe4cac3999d08f0d" providerId="LiveId" clId="{E4AA05AE-1CF8-4061-A162-61B281AA3575}" dt="2022-05-08T20:13:39.150" v="6536" actId="1076"/>
          <ac:picMkLst>
            <pc:docMk/>
            <pc:sldMk cId="2430250911" sldId="266"/>
            <ac:picMk id="17" creationId="{07697A8C-7849-F397-D2FF-2AA3A0677D21}"/>
          </ac:picMkLst>
        </pc:picChg>
        <pc:cxnChg chg="add mod">
          <ac:chgData name="erdal oruklu" userId="fe4cac3999d08f0d" providerId="LiveId" clId="{E4AA05AE-1CF8-4061-A162-61B281AA3575}" dt="2022-05-08T16:54:00.841" v="2904" actId="14100"/>
          <ac:cxnSpMkLst>
            <pc:docMk/>
            <pc:sldMk cId="2430250911" sldId="266"/>
            <ac:cxnSpMk id="11" creationId="{F1B138A8-19DA-0DD9-73AE-5816F0B94FC7}"/>
          </ac:cxnSpMkLst>
        </pc:cxnChg>
      </pc:sldChg>
      <pc:sldChg chg="addSp delSp modSp new del mod">
        <pc:chgData name="erdal oruklu" userId="fe4cac3999d08f0d" providerId="LiveId" clId="{E4AA05AE-1CF8-4061-A162-61B281AA3575}" dt="2022-05-08T16:55:06.766" v="2917" actId="47"/>
        <pc:sldMkLst>
          <pc:docMk/>
          <pc:sldMk cId="3945731486" sldId="267"/>
        </pc:sldMkLst>
        <pc:spChg chg="mod">
          <ac:chgData name="erdal oruklu" userId="fe4cac3999d08f0d" providerId="LiveId" clId="{E4AA05AE-1CF8-4061-A162-61B281AA3575}" dt="2022-05-08T03:52:17.043" v="616" actId="20577"/>
          <ac:spMkLst>
            <pc:docMk/>
            <pc:sldMk cId="3945731486" sldId="267"/>
            <ac:spMk id="2" creationId="{0C223811-F8B8-1F3C-BFA7-6F0116D2B22C}"/>
          </ac:spMkLst>
        </pc:spChg>
        <pc:spChg chg="mod">
          <ac:chgData name="erdal oruklu" userId="fe4cac3999d08f0d" providerId="LiveId" clId="{E4AA05AE-1CF8-4061-A162-61B281AA3575}" dt="2022-05-08T03:50:03.719" v="538" actId="20577"/>
          <ac:spMkLst>
            <pc:docMk/>
            <pc:sldMk cId="3945731486" sldId="267"/>
            <ac:spMk id="3" creationId="{D6DF8224-9501-1EEE-C9EF-2199F64D3383}"/>
          </ac:spMkLst>
        </pc:spChg>
        <pc:spChg chg="del">
          <ac:chgData name="erdal oruklu" userId="fe4cac3999d08f0d" providerId="LiveId" clId="{E4AA05AE-1CF8-4061-A162-61B281AA3575}" dt="2022-05-08T03:50:00.094" v="535" actId="478"/>
          <ac:spMkLst>
            <pc:docMk/>
            <pc:sldMk cId="3945731486" sldId="267"/>
            <ac:spMk id="4" creationId="{720793ED-A040-8C90-E16F-4CA231071BFA}"/>
          </ac:spMkLst>
        </pc:spChg>
        <pc:picChg chg="add mod">
          <ac:chgData name="erdal oruklu" userId="fe4cac3999d08f0d" providerId="LiveId" clId="{E4AA05AE-1CF8-4061-A162-61B281AA3575}" dt="2022-05-08T03:50:19.504" v="547" actId="1076"/>
          <ac:picMkLst>
            <pc:docMk/>
            <pc:sldMk cId="3945731486" sldId="267"/>
            <ac:picMk id="5" creationId="{69BDF0E4-2CFA-5C89-552D-8139141D2D50}"/>
          </ac:picMkLst>
        </pc:picChg>
        <pc:picChg chg="add mod">
          <ac:chgData name="erdal oruklu" userId="fe4cac3999d08f0d" providerId="LiveId" clId="{E4AA05AE-1CF8-4061-A162-61B281AA3575}" dt="2022-05-08T03:50:18.876" v="546" actId="1076"/>
          <ac:picMkLst>
            <pc:docMk/>
            <pc:sldMk cId="3945731486" sldId="267"/>
            <ac:picMk id="6" creationId="{CDF0D65C-CC3E-600A-7498-FBE951F33396}"/>
          </ac:picMkLst>
        </pc:picChg>
      </pc:sldChg>
      <pc:sldChg chg="addSp delSp modSp new mod modClrScheme chgLayout">
        <pc:chgData name="erdal oruklu" userId="fe4cac3999d08f0d" providerId="LiveId" clId="{E4AA05AE-1CF8-4061-A162-61B281AA3575}" dt="2022-05-08T17:15:42.314" v="3087" actId="404"/>
        <pc:sldMkLst>
          <pc:docMk/>
          <pc:sldMk cId="1331808843" sldId="268"/>
        </pc:sldMkLst>
        <pc:spChg chg="mod ord">
          <ac:chgData name="erdal oruklu" userId="fe4cac3999d08f0d" providerId="LiveId" clId="{E4AA05AE-1CF8-4061-A162-61B281AA3575}" dt="2022-05-08T16:57:22.830" v="2980" actId="20577"/>
          <ac:spMkLst>
            <pc:docMk/>
            <pc:sldMk cId="1331808843" sldId="268"/>
            <ac:spMk id="2" creationId="{ED16C025-1070-B778-0AED-BD03D68096F0}"/>
          </ac:spMkLst>
        </pc:spChg>
        <pc:spChg chg="mod ord">
          <ac:chgData name="erdal oruklu" userId="fe4cac3999d08f0d" providerId="LiveId" clId="{E4AA05AE-1CF8-4061-A162-61B281AA3575}" dt="2022-05-08T17:15:42.314" v="3087" actId="404"/>
          <ac:spMkLst>
            <pc:docMk/>
            <pc:sldMk cId="1331808843" sldId="268"/>
            <ac:spMk id="3" creationId="{51D8D3C2-C276-26E7-99A8-8232A97D2EA9}"/>
          </ac:spMkLst>
        </pc:spChg>
        <pc:spChg chg="del">
          <ac:chgData name="erdal oruklu" userId="fe4cac3999d08f0d" providerId="LiveId" clId="{E4AA05AE-1CF8-4061-A162-61B281AA3575}" dt="2022-05-08T03:51:02.698" v="548" actId="478"/>
          <ac:spMkLst>
            <pc:docMk/>
            <pc:sldMk cId="1331808843" sldId="268"/>
            <ac:spMk id="4" creationId="{7E481ECE-96C5-6B45-28B8-CED515C3DEA4}"/>
          </ac:spMkLst>
        </pc:spChg>
        <pc:spChg chg="mod">
          <ac:chgData name="erdal oruklu" userId="fe4cac3999d08f0d" providerId="LiveId" clId="{E4AA05AE-1CF8-4061-A162-61B281AA3575}" dt="2022-05-08T04:03:06.451" v="754"/>
          <ac:spMkLst>
            <pc:docMk/>
            <pc:sldMk cId="1331808843" sldId="268"/>
            <ac:spMk id="8" creationId="{9E0EC0CB-2FE7-218C-DD3A-C741010B7753}"/>
          </ac:spMkLst>
        </pc:spChg>
        <pc:spChg chg="mod">
          <ac:chgData name="erdal oruklu" userId="fe4cac3999d08f0d" providerId="LiveId" clId="{E4AA05AE-1CF8-4061-A162-61B281AA3575}" dt="2022-05-08T04:03:06.451" v="754"/>
          <ac:spMkLst>
            <pc:docMk/>
            <pc:sldMk cId="1331808843" sldId="268"/>
            <ac:spMk id="9" creationId="{4800DF56-2FD4-9617-4687-C1AF83AAC384}"/>
          </ac:spMkLst>
        </pc:spChg>
        <pc:grpChg chg="add del mod">
          <ac:chgData name="erdal oruklu" userId="fe4cac3999d08f0d" providerId="LiveId" clId="{E4AA05AE-1CF8-4061-A162-61B281AA3575}" dt="2022-05-08T04:03:13.594" v="757"/>
          <ac:grpSpMkLst>
            <pc:docMk/>
            <pc:sldMk cId="1331808843" sldId="268"/>
            <ac:grpSpMk id="6" creationId="{3D50E895-9C8F-3755-C46F-C8E33BE1F8C0}"/>
          </ac:grpSpMkLst>
        </pc:grpChg>
        <pc:graphicFrameChg chg="mod">
          <ac:chgData name="erdal oruklu" userId="fe4cac3999d08f0d" providerId="LiveId" clId="{E4AA05AE-1CF8-4061-A162-61B281AA3575}" dt="2022-05-08T04:03:06.451" v="754"/>
          <ac:graphicFrameMkLst>
            <pc:docMk/>
            <pc:sldMk cId="1331808843" sldId="268"/>
            <ac:graphicFrameMk id="7" creationId="{470C5DBD-CF72-9FEC-0738-E7547B1841E6}"/>
          </ac:graphicFrameMkLst>
        </pc:graphicFrameChg>
        <pc:picChg chg="add mod">
          <ac:chgData name="erdal oruklu" userId="fe4cac3999d08f0d" providerId="LiveId" clId="{E4AA05AE-1CF8-4061-A162-61B281AA3575}" dt="2022-05-08T16:55:39.881" v="2923" actId="1076"/>
          <ac:picMkLst>
            <pc:docMk/>
            <pc:sldMk cId="1331808843" sldId="268"/>
            <ac:picMk id="5" creationId="{589B9C2F-CB6B-FF7B-5326-69D34D664126}"/>
          </ac:picMkLst>
        </pc:picChg>
        <pc:picChg chg="add mod">
          <ac:chgData name="erdal oruklu" userId="fe4cac3999d08f0d" providerId="LiveId" clId="{E4AA05AE-1CF8-4061-A162-61B281AA3575}" dt="2022-05-08T04:03:31.001" v="766" actId="1076"/>
          <ac:picMkLst>
            <pc:docMk/>
            <pc:sldMk cId="1331808843" sldId="268"/>
            <ac:picMk id="10" creationId="{B5D22F57-4449-183B-9BF0-A5304C678D5D}"/>
          </ac:picMkLst>
        </pc:picChg>
      </pc:sldChg>
      <pc:sldChg chg="addSp delSp modSp new del mod">
        <pc:chgData name="erdal oruklu" userId="fe4cac3999d08f0d" providerId="LiveId" clId="{E4AA05AE-1CF8-4061-A162-61B281AA3575}" dt="2022-05-08T04:03:38.384" v="767" actId="47"/>
        <pc:sldMkLst>
          <pc:docMk/>
          <pc:sldMk cId="2056760586" sldId="269"/>
        </pc:sldMkLst>
        <pc:spChg chg="del">
          <ac:chgData name="erdal oruklu" userId="fe4cac3999d08f0d" providerId="LiveId" clId="{E4AA05AE-1CF8-4061-A162-61B281AA3575}" dt="2022-05-08T03:54:36.236" v="687" actId="478"/>
          <ac:spMkLst>
            <pc:docMk/>
            <pc:sldMk cId="2056760586" sldId="269"/>
            <ac:spMk id="3" creationId="{2BA6CAB8-AA67-B2C5-432C-26A10978F78B}"/>
          </ac:spMkLst>
        </pc:spChg>
        <pc:spChg chg="mod">
          <ac:chgData name="erdal oruklu" userId="fe4cac3999d08f0d" providerId="LiveId" clId="{E4AA05AE-1CF8-4061-A162-61B281AA3575}" dt="2022-05-08T03:55:16.565" v="697" actId="404"/>
          <ac:spMkLst>
            <pc:docMk/>
            <pc:sldMk cId="2056760586" sldId="269"/>
            <ac:spMk id="4" creationId="{5E48725D-9CEE-282C-4C76-A4757B5D0FEE}"/>
          </ac:spMkLst>
        </pc:spChg>
        <pc:spChg chg="mod">
          <ac:chgData name="erdal oruklu" userId="fe4cac3999d08f0d" providerId="LiveId" clId="{E4AA05AE-1CF8-4061-A162-61B281AA3575}" dt="2022-05-08T03:54:42.383" v="689"/>
          <ac:spMkLst>
            <pc:docMk/>
            <pc:sldMk cId="2056760586" sldId="269"/>
            <ac:spMk id="7" creationId="{DE179E56-10DA-5C93-CF94-6DB1429F6645}"/>
          </ac:spMkLst>
        </pc:spChg>
        <pc:spChg chg="mod">
          <ac:chgData name="erdal oruklu" userId="fe4cac3999d08f0d" providerId="LiveId" clId="{E4AA05AE-1CF8-4061-A162-61B281AA3575}" dt="2022-05-08T03:54:42.383" v="689"/>
          <ac:spMkLst>
            <pc:docMk/>
            <pc:sldMk cId="2056760586" sldId="269"/>
            <ac:spMk id="8" creationId="{27C2D104-2930-42D8-6E43-92F18928B459}"/>
          </ac:spMkLst>
        </pc:spChg>
        <pc:grpChg chg="add mod">
          <ac:chgData name="erdal oruklu" userId="fe4cac3999d08f0d" providerId="LiveId" clId="{E4AA05AE-1CF8-4061-A162-61B281AA3575}" dt="2022-05-08T03:55:20.449" v="698" actId="1076"/>
          <ac:grpSpMkLst>
            <pc:docMk/>
            <pc:sldMk cId="2056760586" sldId="269"/>
            <ac:grpSpMk id="5" creationId="{AFBEF821-BC3B-F906-BE3A-758C9201D076}"/>
          </ac:grpSpMkLst>
        </pc:grpChg>
        <pc:graphicFrameChg chg="mod">
          <ac:chgData name="erdal oruklu" userId="fe4cac3999d08f0d" providerId="LiveId" clId="{E4AA05AE-1CF8-4061-A162-61B281AA3575}" dt="2022-05-08T03:54:42.383" v="689"/>
          <ac:graphicFrameMkLst>
            <pc:docMk/>
            <pc:sldMk cId="2056760586" sldId="269"/>
            <ac:graphicFrameMk id="6" creationId="{AC4F68F7-2794-CE46-1165-5A133D4E385E}"/>
          </ac:graphicFrameMkLst>
        </pc:graphicFrameChg>
      </pc:sldChg>
      <pc:sldChg chg="addSp delSp modSp new mod">
        <pc:chgData name="erdal oruklu" userId="fe4cac3999d08f0d" providerId="LiveId" clId="{E4AA05AE-1CF8-4061-A162-61B281AA3575}" dt="2022-05-09T01:04:55.749" v="7146" actId="1076"/>
        <pc:sldMkLst>
          <pc:docMk/>
          <pc:sldMk cId="302507056" sldId="270"/>
        </pc:sldMkLst>
        <pc:spChg chg="mod">
          <ac:chgData name="erdal oruklu" userId="fe4cac3999d08f0d" providerId="LiveId" clId="{E4AA05AE-1CF8-4061-A162-61B281AA3575}" dt="2022-05-08T23:19:50.274" v="6944" actId="14100"/>
          <ac:spMkLst>
            <pc:docMk/>
            <pc:sldMk cId="302507056" sldId="270"/>
            <ac:spMk id="2" creationId="{C6EE3C84-64BC-7381-B03C-19FAA7A47695}"/>
          </ac:spMkLst>
        </pc:spChg>
        <pc:spChg chg="del mod">
          <ac:chgData name="erdal oruklu" userId="fe4cac3999d08f0d" providerId="LiveId" clId="{E4AA05AE-1CF8-4061-A162-61B281AA3575}" dt="2022-05-08T17:08:57.934" v="2987" actId="478"/>
          <ac:spMkLst>
            <pc:docMk/>
            <pc:sldMk cId="302507056" sldId="270"/>
            <ac:spMk id="3" creationId="{309AC4FF-974E-CA2C-0A88-9E7471924681}"/>
          </ac:spMkLst>
        </pc:spChg>
        <pc:spChg chg="del">
          <ac:chgData name="erdal oruklu" userId="fe4cac3999d08f0d" providerId="LiveId" clId="{E4AA05AE-1CF8-4061-A162-61B281AA3575}" dt="2022-05-08T03:57:09.264" v="703" actId="478"/>
          <ac:spMkLst>
            <pc:docMk/>
            <pc:sldMk cId="302507056" sldId="270"/>
            <ac:spMk id="4" creationId="{B2640194-C7FF-C78D-3CD2-C32B15D269A3}"/>
          </ac:spMkLst>
        </pc:spChg>
        <pc:spChg chg="add del mod">
          <ac:chgData name="erdal oruklu" userId="fe4cac3999d08f0d" providerId="LiveId" clId="{E4AA05AE-1CF8-4061-A162-61B281AA3575}" dt="2022-05-08T03:57:33.916" v="708"/>
          <ac:spMkLst>
            <pc:docMk/>
            <pc:sldMk cId="302507056" sldId="270"/>
            <ac:spMk id="5" creationId="{725EB3B7-5F1D-83A9-D782-AF7DA07E8075}"/>
          </ac:spMkLst>
        </pc:spChg>
        <pc:spChg chg="add del mod">
          <ac:chgData name="erdal oruklu" userId="fe4cac3999d08f0d" providerId="LiveId" clId="{E4AA05AE-1CF8-4061-A162-61B281AA3575}" dt="2022-05-08T03:57:33.916" v="708"/>
          <ac:spMkLst>
            <pc:docMk/>
            <pc:sldMk cId="302507056" sldId="270"/>
            <ac:spMk id="6" creationId="{3090B894-B26C-F3EF-D4F3-3372C31DCAEE}"/>
          </ac:spMkLst>
        </pc:spChg>
        <pc:spChg chg="add mod">
          <ac:chgData name="erdal oruklu" userId="fe4cac3999d08f0d" providerId="LiveId" clId="{E4AA05AE-1CF8-4061-A162-61B281AA3575}" dt="2022-05-08T23:20:50.902" v="7005" actId="20577"/>
          <ac:spMkLst>
            <pc:docMk/>
            <pc:sldMk cId="302507056" sldId="270"/>
            <ac:spMk id="7" creationId="{BCD7383C-7028-968E-7611-F706D9AEBA2E}"/>
          </ac:spMkLst>
        </pc:spChg>
        <pc:spChg chg="add del mod">
          <ac:chgData name="erdal oruklu" userId="fe4cac3999d08f0d" providerId="LiveId" clId="{E4AA05AE-1CF8-4061-A162-61B281AA3575}" dt="2022-05-08T03:57:33.916" v="708"/>
          <ac:spMkLst>
            <pc:docMk/>
            <pc:sldMk cId="302507056" sldId="270"/>
            <ac:spMk id="8" creationId="{BE8AA5A3-4543-648B-D66F-689C602940F5}"/>
          </ac:spMkLst>
        </pc:spChg>
        <pc:spChg chg="add del mod">
          <ac:chgData name="erdal oruklu" userId="fe4cac3999d08f0d" providerId="LiveId" clId="{E4AA05AE-1CF8-4061-A162-61B281AA3575}" dt="2022-05-08T03:57:33.916" v="708"/>
          <ac:spMkLst>
            <pc:docMk/>
            <pc:sldMk cId="302507056" sldId="270"/>
            <ac:spMk id="10" creationId="{D743F51B-17B3-1945-40E2-C1103B616BF0}"/>
          </ac:spMkLst>
        </pc:spChg>
        <pc:spChg chg="add del mod">
          <ac:chgData name="erdal oruklu" userId="fe4cac3999d08f0d" providerId="LiveId" clId="{E4AA05AE-1CF8-4061-A162-61B281AA3575}" dt="2022-05-08T03:57:33.916" v="708"/>
          <ac:spMkLst>
            <pc:docMk/>
            <pc:sldMk cId="302507056" sldId="270"/>
            <ac:spMk id="11" creationId="{936CD4C4-B3FA-A1C1-E195-DDE2D7C72232}"/>
          </ac:spMkLst>
        </pc:spChg>
        <pc:spChg chg="add mod">
          <ac:chgData name="erdal oruklu" userId="fe4cac3999d08f0d" providerId="LiveId" clId="{E4AA05AE-1CF8-4061-A162-61B281AA3575}" dt="2022-05-09T01:04:49.467" v="7145" actId="14100"/>
          <ac:spMkLst>
            <pc:docMk/>
            <pc:sldMk cId="302507056" sldId="270"/>
            <ac:spMk id="16" creationId="{FC1CC085-DC0C-718F-97FD-805A5FFC0246}"/>
          </ac:spMkLst>
        </pc:spChg>
        <pc:picChg chg="add mod">
          <ac:chgData name="erdal oruklu" userId="fe4cac3999d08f0d" providerId="LiveId" clId="{E4AA05AE-1CF8-4061-A162-61B281AA3575}" dt="2022-05-08T17:12:59.843" v="3064" actId="1076"/>
          <ac:picMkLst>
            <pc:docMk/>
            <pc:sldMk cId="302507056" sldId="270"/>
            <ac:picMk id="6" creationId="{0C082284-EEB2-A7ED-3153-49902E73110D}"/>
          </ac:picMkLst>
        </pc:picChg>
        <pc:picChg chg="add del mod">
          <ac:chgData name="erdal oruklu" userId="fe4cac3999d08f0d" providerId="LiveId" clId="{E4AA05AE-1CF8-4061-A162-61B281AA3575}" dt="2022-05-08T03:57:33.916" v="708"/>
          <ac:picMkLst>
            <pc:docMk/>
            <pc:sldMk cId="302507056" sldId="270"/>
            <ac:picMk id="7" creationId="{1570229C-7B0D-BCEF-8959-0BA1D1563541}"/>
          </ac:picMkLst>
        </pc:picChg>
        <pc:picChg chg="add del mod">
          <ac:chgData name="erdal oruklu" userId="fe4cac3999d08f0d" providerId="LiveId" clId="{E4AA05AE-1CF8-4061-A162-61B281AA3575}" dt="2022-05-08T03:57:33.916" v="708"/>
          <ac:picMkLst>
            <pc:docMk/>
            <pc:sldMk cId="302507056" sldId="270"/>
            <ac:picMk id="9" creationId="{519804F1-F230-AAF4-5FC3-7781E1716B5D}"/>
          </ac:picMkLst>
        </pc:picChg>
        <pc:picChg chg="add del">
          <ac:chgData name="erdal oruklu" userId="fe4cac3999d08f0d" providerId="LiveId" clId="{E4AA05AE-1CF8-4061-A162-61B281AA3575}" dt="2022-05-08T03:57:53.309" v="710"/>
          <ac:picMkLst>
            <pc:docMk/>
            <pc:sldMk cId="302507056" sldId="270"/>
            <ac:picMk id="12" creationId="{863C6970-007E-C253-AA12-4919447EB8F3}"/>
          </ac:picMkLst>
        </pc:picChg>
        <pc:picChg chg="add del mod">
          <ac:chgData name="erdal oruklu" userId="fe4cac3999d08f0d" providerId="LiveId" clId="{E4AA05AE-1CF8-4061-A162-61B281AA3575}" dt="2022-05-08T03:58:44.577" v="715" actId="478"/>
          <ac:picMkLst>
            <pc:docMk/>
            <pc:sldMk cId="302507056" sldId="270"/>
            <ac:picMk id="13" creationId="{6892F338-A29B-CDE8-FC98-7F64053E653D}"/>
          </ac:picMkLst>
        </pc:picChg>
        <pc:picChg chg="add mod">
          <ac:chgData name="erdal oruklu" userId="fe4cac3999d08f0d" providerId="LiveId" clId="{E4AA05AE-1CF8-4061-A162-61B281AA3575}" dt="2022-05-09T01:04:55.749" v="7146" actId="1076"/>
          <ac:picMkLst>
            <pc:docMk/>
            <pc:sldMk cId="302507056" sldId="270"/>
            <ac:picMk id="14" creationId="{EDCF631F-8594-80CB-D570-6E9BD190B7D1}"/>
          </ac:picMkLst>
        </pc:picChg>
      </pc:sldChg>
      <pc:sldChg chg="addSp delSp modSp new del mod">
        <pc:chgData name="erdal oruklu" userId="fe4cac3999d08f0d" providerId="LiveId" clId="{E4AA05AE-1CF8-4061-A162-61B281AA3575}" dt="2022-05-08T16:57:57.282" v="2983" actId="47"/>
        <pc:sldMkLst>
          <pc:docMk/>
          <pc:sldMk cId="598250831" sldId="271"/>
        </pc:sldMkLst>
        <pc:spChg chg="mod">
          <ac:chgData name="erdal oruklu" userId="fe4cac3999d08f0d" providerId="LiveId" clId="{E4AA05AE-1CF8-4061-A162-61B281AA3575}" dt="2022-05-08T03:59:20.752" v="724" actId="14100"/>
          <ac:spMkLst>
            <pc:docMk/>
            <pc:sldMk cId="598250831" sldId="271"/>
            <ac:spMk id="3" creationId="{0B50D8EF-E51E-1CAE-8CC6-9587598E3DCE}"/>
          </ac:spMkLst>
        </pc:spChg>
        <pc:spChg chg="del">
          <ac:chgData name="erdal oruklu" userId="fe4cac3999d08f0d" providerId="LiveId" clId="{E4AA05AE-1CF8-4061-A162-61B281AA3575}" dt="2022-05-08T03:59:16.520" v="723" actId="478"/>
          <ac:spMkLst>
            <pc:docMk/>
            <pc:sldMk cId="598250831" sldId="271"/>
            <ac:spMk id="4" creationId="{E6F763A8-16D1-64C5-63FB-1CDC5224999C}"/>
          </ac:spMkLst>
        </pc:spChg>
        <pc:picChg chg="add del mod">
          <ac:chgData name="erdal oruklu" userId="fe4cac3999d08f0d" providerId="LiveId" clId="{E4AA05AE-1CF8-4061-A162-61B281AA3575}" dt="2022-05-08T03:59:37.822" v="728" actId="478"/>
          <ac:picMkLst>
            <pc:docMk/>
            <pc:sldMk cId="598250831" sldId="271"/>
            <ac:picMk id="5" creationId="{96CA5119-DDFF-CCFB-4959-9EA76D9740B8}"/>
          </ac:picMkLst>
        </pc:picChg>
        <pc:picChg chg="add mod">
          <ac:chgData name="erdal oruklu" userId="fe4cac3999d08f0d" providerId="LiveId" clId="{E4AA05AE-1CF8-4061-A162-61B281AA3575}" dt="2022-05-08T03:59:44.120" v="731" actId="1076"/>
          <ac:picMkLst>
            <pc:docMk/>
            <pc:sldMk cId="598250831" sldId="271"/>
            <ac:picMk id="6" creationId="{A0E15D97-79F9-DAAC-1018-013C519798EB}"/>
          </ac:picMkLst>
        </pc:picChg>
      </pc:sldChg>
      <pc:sldChg chg="addSp delSp modSp new mod modClrScheme chgLayout">
        <pc:chgData name="erdal oruklu" userId="fe4cac3999d08f0d" providerId="LiveId" clId="{E4AA05AE-1CF8-4061-A162-61B281AA3575}" dt="2022-05-09T01:05:21.194" v="7150" actId="1076"/>
        <pc:sldMkLst>
          <pc:docMk/>
          <pc:sldMk cId="1329924722" sldId="272"/>
        </pc:sldMkLst>
        <pc:spChg chg="mod ord">
          <ac:chgData name="erdal oruklu" userId="fe4cac3999d08f0d" providerId="LiveId" clId="{E4AA05AE-1CF8-4061-A162-61B281AA3575}" dt="2022-05-08T17:13:49.189" v="3073" actId="1076"/>
          <ac:spMkLst>
            <pc:docMk/>
            <pc:sldMk cId="1329924722" sldId="272"/>
            <ac:spMk id="2" creationId="{F99BB939-8779-54DB-DF6F-8D6D8535F370}"/>
          </ac:spMkLst>
        </pc:spChg>
        <pc:spChg chg="mod ord">
          <ac:chgData name="erdal oruklu" userId="fe4cac3999d08f0d" providerId="LiveId" clId="{E4AA05AE-1CF8-4061-A162-61B281AA3575}" dt="2022-05-09T01:05:10.516" v="7147" actId="12"/>
          <ac:spMkLst>
            <pc:docMk/>
            <pc:sldMk cId="1329924722" sldId="272"/>
            <ac:spMk id="3" creationId="{D861355E-53BF-A024-E93B-D4748832F970}"/>
          </ac:spMkLst>
        </pc:spChg>
        <pc:spChg chg="del">
          <ac:chgData name="erdal oruklu" userId="fe4cac3999d08f0d" providerId="LiveId" clId="{E4AA05AE-1CF8-4061-A162-61B281AA3575}" dt="2022-05-08T04:05:18.367" v="768" actId="478"/>
          <ac:spMkLst>
            <pc:docMk/>
            <pc:sldMk cId="1329924722" sldId="272"/>
            <ac:spMk id="4" creationId="{B46E97F8-25B2-13A0-E272-C71C5C0AAC19}"/>
          </ac:spMkLst>
        </pc:spChg>
        <pc:picChg chg="add mod">
          <ac:chgData name="erdal oruklu" userId="fe4cac3999d08f0d" providerId="LiveId" clId="{E4AA05AE-1CF8-4061-A162-61B281AA3575}" dt="2022-05-09T01:05:21.194" v="7150" actId="1076"/>
          <ac:picMkLst>
            <pc:docMk/>
            <pc:sldMk cId="1329924722" sldId="272"/>
            <ac:picMk id="5" creationId="{D01AC9CC-CCAE-6B9D-5645-AD57AA566259}"/>
          </ac:picMkLst>
        </pc:picChg>
      </pc:sldChg>
      <pc:sldChg chg="addSp delSp modSp new mod modClrScheme chgLayout">
        <pc:chgData name="erdal oruklu" userId="fe4cac3999d08f0d" providerId="LiveId" clId="{E4AA05AE-1CF8-4061-A162-61B281AA3575}" dt="2022-05-08T20:36:05.142" v="6846" actId="20577"/>
        <pc:sldMkLst>
          <pc:docMk/>
          <pc:sldMk cId="1445451770" sldId="273"/>
        </pc:sldMkLst>
        <pc:spChg chg="mod ord">
          <ac:chgData name="erdal oruklu" userId="fe4cac3999d08f0d" providerId="LiveId" clId="{E4AA05AE-1CF8-4061-A162-61B281AA3575}" dt="2022-05-08T17:18:18.039" v="3125" actId="404"/>
          <ac:spMkLst>
            <pc:docMk/>
            <pc:sldMk cId="1445451770" sldId="273"/>
            <ac:spMk id="2" creationId="{27ADE486-D5FB-A7A6-7A6E-AC1F3012D0A0}"/>
          </ac:spMkLst>
        </pc:spChg>
        <pc:spChg chg="mod ord">
          <ac:chgData name="erdal oruklu" userId="fe4cac3999d08f0d" providerId="LiveId" clId="{E4AA05AE-1CF8-4061-A162-61B281AA3575}" dt="2022-05-08T20:36:05.142" v="6846" actId="20577"/>
          <ac:spMkLst>
            <pc:docMk/>
            <pc:sldMk cId="1445451770" sldId="273"/>
            <ac:spMk id="3" creationId="{C70E67A9-1020-14B5-7DFD-8C2EE78B38DC}"/>
          </ac:spMkLst>
        </pc:spChg>
        <pc:spChg chg="del">
          <ac:chgData name="erdal oruklu" userId="fe4cac3999d08f0d" providerId="LiveId" clId="{E4AA05AE-1CF8-4061-A162-61B281AA3575}" dt="2022-05-08T04:11:05.514" v="850" actId="478"/>
          <ac:spMkLst>
            <pc:docMk/>
            <pc:sldMk cId="1445451770" sldId="273"/>
            <ac:spMk id="4" creationId="{FC51564D-11E1-B6BE-30D9-E1C4208DB773}"/>
          </ac:spMkLst>
        </pc:spChg>
        <pc:picChg chg="add mod">
          <ac:chgData name="erdal oruklu" userId="fe4cac3999d08f0d" providerId="LiveId" clId="{E4AA05AE-1CF8-4061-A162-61B281AA3575}" dt="2022-05-08T17:34:54.614" v="3580" actId="1076"/>
          <ac:picMkLst>
            <pc:docMk/>
            <pc:sldMk cId="1445451770" sldId="273"/>
            <ac:picMk id="5" creationId="{2FFAC9AB-DB15-38AD-7AB6-46FC396574E1}"/>
          </ac:picMkLst>
        </pc:picChg>
        <pc:picChg chg="add mod">
          <ac:chgData name="erdal oruklu" userId="fe4cac3999d08f0d" providerId="LiveId" clId="{E4AA05AE-1CF8-4061-A162-61B281AA3575}" dt="2022-05-08T17:35:11.237" v="3582" actId="1076"/>
          <ac:picMkLst>
            <pc:docMk/>
            <pc:sldMk cId="1445451770" sldId="273"/>
            <ac:picMk id="6" creationId="{8E9316DE-26FA-AF74-93D3-35C539F6DF7A}"/>
          </ac:picMkLst>
        </pc:picChg>
        <pc:picChg chg="add mod">
          <ac:chgData name="erdal oruklu" userId="fe4cac3999d08f0d" providerId="LiveId" clId="{E4AA05AE-1CF8-4061-A162-61B281AA3575}" dt="2022-05-08T04:12:28.781" v="891" actId="1076"/>
          <ac:picMkLst>
            <pc:docMk/>
            <pc:sldMk cId="1445451770" sldId="273"/>
            <ac:picMk id="7" creationId="{18DF3016-D2EA-9C93-93F8-8C8C1286F662}"/>
          </ac:picMkLst>
        </pc:picChg>
      </pc:sldChg>
      <pc:sldChg chg="addSp delSp modSp new mod ord modClrScheme chgLayout">
        <pc:chgData name="erdal oruklu" userId="fe4cac3999d08f0d" providerId="LiveId" clId="{E4AA05AE-1CF8-4061-A162-61B281AA3575}" dt="2022-05-09T01:08:03.716" v="7175" actId="1076"/>
        <pc:sldMkLst>
          <pc:docMk/>
          <pc:sldMk cId="2920757128" sldId="274"/>
        </pc:sldMkLst>
        <pc:spChg chg="mod ord">
          <ac:chgData name="erdal oruklu" userId="fe4cac3999d08f0d" providerId="LiveId" clId="{E4AA05AE-1CF8-4061-A162-61B281AA3575}" dt="2022-05-08T17:36:44.380" v="3643" actId="14100"/>
          <ac:spMkLst>
            <pc:docMk/>
            <pc:sldMk cId="2920757128" sldId="274"/>
            <ac:spMk id="2" creationId="{231AADF8-9D85-FCB9-5743-D8E40A23FD44}"/>
          </ac:spMkLst>
        </pc:spChg>
        <pc:spChg chg="del mod ord">
          <ac:chgData name="erdal oruklu" userId="fe4cac3999d08f0d" providerId="LiveId" clId="{E4AA05AE-1CF8-4061-A162-61B281AA3575}" dt="2022-05-08T17:36:38.186" v="3640" actId="700"/>
          <ac:spMkLst>
            <pc:docMk/>
            <pc:sldMk cId="2920757128" sldId="274"/>
            <ac:spMk id="3" creationId="{F0438044-D35C-A0E9-CB87-A54FD35DB698}"/>
          </ac:spMkLst>
        </pc:spChg>
        <pc:spChg chg="add mod ord">
          <ac:chgData name="erdal oruklu" userId="fe4cac3999d08f0d" providerId="LiveId" clId="{E4AA05AE-1CF8-4061-A162-61B281AA3575}" dt="2022-05-08T18:20:07.171" v="4290" actId="20577"/>
          <ac:spMkLst>
            <pc:docMk/>
            <pc:sldMk cId="2920757128" sldId="274"/>
            <ac:spMk id="4" creationId="{A5A415B1-B012-FBD9-C5F2-94C36963E845}"/>
          </ac:spMkLst>
        </pc:spChg>
        <pc:spChg chg="del">
          <ac:chgData name="erdal oruklu" userId="fe4cac3999d08f0d" providerId="LiveId" clId="{E4AA05AE-1CF8-4061-A162-61B281AA3575}" dt="2022-05-08T04:16:40.714" v="930" actId="478"/>
          <ac:spMkLst>
            <pc:docMk/>
            <pc:sldMk cId="2920757128" sldId="274"/>
            <ac:spMk id="4" creationId="{D7FE1283-8C57-E89F-1807-421DE8137E50}"/>
          </ac:spMkLst>
        </pc:spChg>
        <pc:picChg chg="add mod">
          <ac:chgData name="erdal oruklu" userId="fe4cac3999d08f0d" providerId="LiveId" clId="{E4AA05AE-1CF8-4061-A162-61B281AA3575}" dt="2022-05-08T17:40:14.315" v="3749" actId="1076"/>
          <ac:picMkLst>
            <pc:docMk/>
            <pc:sldMk cId="2920757128" sldId="274"/>
            <ac:picMk id="5" creationId="{284348BF-E277-626A-F2D8-9D20624DA92C}"/>
          </ac:picMkLst>
        </pc:picChg>
        <pc:picChg chg="add mod">
          <ac:chgData name="erdal oruklu" userId="fe4cac3999d08f0d" providerId="LiveId" clId="{E4AA05AE-1CF8-4061-A162-61B281AA3575}" dt="2022-05-08T17:43:12.046" v="3777" actId="1076"/>
          <ac:picMkLst>
            <pc:docMk/>
            <pc:sldMk cId="2920757128" sldId="274"/>
            <ac:picMk id="6" creationId="{05C176A5-1356-C17D-35F2-F65EAD5E61EE}"/>
          </ac:picMkLst>
        </pc:picChg>
        <pc:picChg chg="add mod">
          <ac:chgData name="erdal oruklu" userId="fe4cac3999d08f0d" providerId="LiveId" clId="{E4AA05AE-1CF8-4061-A162-61B281AA3575}" dt="2022-05-08T17:40:24.403" v="3751" actId="1076"/>
          <ac:picMkLst>
            <pc:docMk/>
            <pc:sldMk cId="2920757128" sldId="274"/>
            <ac:picMk id="7" creationId="{F444BEC2-F1BE-CF6D-1CE4-82CF0486896F}"/>
          </ac:picMkLst>
        </pc:picChg>
        <pc:picChg chg="add mod">
          <ac:chgData name="erdal oruklu" userId="fe4cac3999d08f0d" providerId="LiveId" clId="{E4AA05AE-1CF8-4061-A162-61B281AA3575}" dt="2022-05-09T01:08:03.716" v="7175" actId="1076"/>
          <ac:picMkLst>
            <pc:docMk/>
            <pc:sldMk cId="2920757128" sldId="274"/>
            <ac:picMk id="8" creationId="{74E41CD5-974D-B74C-A482-5159DC329F47}"/>
          </ac:picMkLst>
        </pc:picChg>
        <pc:picChg chg="add mod">
          <ac:chgData name="erdal oruklu" userId="fe4cac3999d08f0d" providerId="LiveId" clId="{E4AA05AE-1CF8-4061-A162-61B281AA3575}" dt="2022-05-09T01:08:03.716" v="7175" actId="1076"/>
          <ac:picMkLst>
            <pc:docMk/>
            <pc:sldMk cId="2920757128" sldId="274"/>
            <ac:picMk id="9" creationId="{81B72B7B-448F-BEC7-0938-FF642D957C52}"/>
          </ac:picMkLst>
        </pc:picChg>
        <pc:picChg chg="add mod">
          <ac:chgData name="erdal oruklu" userId="fe4cac3999d08f0d" providerId="LiveId" clId="{E4AA05AE-1CF8-4061-A162-61B281AA3575}" dt="2022-05-09T01:08:03.716" v="7175" actId="1076"/>
          <ac:picMkLst>
            <pc:docMk/>
            <pc:sldMk cId="2920757128" sldId="274"/>
            <ac:picMk id="10" creationId="{A189D6FC-F3AF-8790-077E-DC4F50DAC113}"/>
          </ac:picMkLst>
        </pc:picChg>
        <pc:picChg chg="add del mod">
          <ac:chgData name="erdal oruklu" userId="fe4cac3999d08f0d" providerId="LiveId" clId="{E4AA05AE-1CF8-4061-A162-61B281AA3575}" dt="2022-05-08T17:40:04.997" v="3747" actId="478"/>
          <ac:picMkLst>
            <pc:docMk/>
            <pc:sldMk cId="2920757128" sldId="274"/>
            <ac:picMk id="11" creationId="{D5131302-8929-3676-904F-FC72684D4D91}"/>
          </ac:picMkLst>
        </pc:picChg>
        <pc:picChg chg="add mod">
          <ac:chgData name="erdal oruklu" userId="fe4cac3999d08f0d" providerId="LiveId" clId="{E4AA05AE-1CF8-4061-A162-61B281AA3575}" dt="2022-05-08T17:43:14.475" v="3778" actId="1076"/>
          <ac:picMkLst>
            <pc:docMk/>
            <pc:sldMk cId="2920757128" sldId="274"/>
            <ac:picMk id="12" creationId="{6F26B223-85E2-FA28-D2AD-72AED81C064E}"/>
          </ac:picMkLst>
        </pc:picChg>
      </pc:sldChg>
      <pc:sldChg chg="addSp delSp modSp new mod modClrScheme chgLayout">
        <pc:chgData name="erdal oruklu" userId="fe4cac3999d08f0d" providerId="LiveId" clId="{E4AA05AE-1CF8-4061-A162-61B281AA3575}" dt="2022-05-09T01:07:38.033" v="7174" actId="20577"/>
        <pc:sldMkLst>
          <pc:docMk/>
          <pc:sldMk cId="4157659681" sldId="275"/>
        </pc:sldMkLst>
        <pc:spChg chg="mod ord">
          <ac:chgData name="erdal oruklu" userId="fe4cac3999d08f0d" providerId="LiveId" clId="{E4AA05AE-1CF8-4061-A162-61B281AA3575}" dt="2022-05-08T17:30:57.195" v="3486" actId="20577"/>
          <ac:spMkLst>
            <pc:docMk/>
            <pc:sldMk cId="4157659681" sldId="275"/>
            <ac:spMk id="2" creationId="{AA8D904E-C849-F484-DA7D-D39C8DCCA2FB}"/>
          </ac:spMkLst>
        </pc:spChg>
        <pc:spChg chg="mod ord">
          <ac:chgData name="erdal oruklu" userId="fe4cac3999d08f0d" providerId="LiveId" clId="{E4AA05AE-1CF8-4061-A162-61B281AA3575}" dt="2022-05-08T17:30:24.409" v="3475" actId="20577"/>
          <ac:spMkLst>
            <pc:docMk/>
            <pc:sldMk cId="4157659681" sldId="275"/>
            <ac:spMk id="3" creationId="{816D8D3D-0798-FF4A-EFB8-35688F7812E8}"/>
          </ac:spMkLst>
        </pc:spChg>
        <pc:spChg chg="del">
          <ac:chgData name="erdal oruklu" userId="fe4cac3999d08f0d" providerId="LiveId" clId="{E4AA05AE-1CF8-4061-A162-61B281AA3575}" dt="2022-05-08T04:21:23.767" v="1015" actId="478"/>
          <ac:spMkLst>
            <pc:docMk/>
            <pc:sldMk cId="4157659681" sldId="275"/>
            <ac:spMk id="4" creationId="{6BDDD0B4-5873-446A-C9CD-0BEDE95663C0}"/>
          </ac:spMkLst>
        </pc:spChg>
        <pc:spChg chg="add mod">
          <ac:chgData name="erdal oruklu" userId="fe4cac3999d08f0d" providerId="LiveId" clId="{E4AA05AE-1CF8-4061-A162-61B281AA3575}" dt="2022-05-09T01:07:38.033" v="7174" actId="20577"/>
          <ac:spMkLst>
            <pc:docMk/>
            <pc:sldMk cId="4157659681" sldId="275"/>
            <ac:spMk id="7" creationId="{3CFF3821-FEE7-3429-90FA-FEF173FB3F6A}"/>
          </ac:spMkLst>
        </pc:spChg>
        <pc:spChg chg="add mod">
          <ac:chgData name="erdal oruklu" userId="fe4cac3999d08f0d" providerId="LiveId" clId="{E4AA05AE-1CF8-4061-A162-61B281AA3575}" dt="2022-05-08T20:21:11.517" v="6681" actId="1076"/>
          <ac:spMkLst>
            <pc:docMk/>
            <pc:sldMk cId="4157659681" sldId="275"/>
            <ac:spMk id="8" creationId="{114F8CE6-282D-2AFB-DBAA-A8DFB3AFB2A8}"/>
          </ac:spMkLst>
        </pc:spChg>
        <pc:picChg chg="add mod">
          <ac:chgData name="erdal oruklu" userId="fe4cac3999d08f0d" providerId="LiveId" clId="{E4AA05AE-1CF8-4061-A162-61B281AA3575}" dt="2022-05-08T20:21:01.227" v="6679" actId="1076"/>
          <ac:picMkLst>
            <pc:docMk/>
            <pc:sldMk cId="4157659681" sldId="275"/>
            <ac:picMk id="5" creationId="{0262E6BE-2383-E053-A23E-3140073B81ED}"/>
          </ac:picMkLst>
        </pc:picChg>
      </pc:sldChg>
      <pc:sldChg chg="addSp delSp modSp new mod modClrScheme chgLayout">
        <pc:chgData name="erdal oruklu" userId="fe4cac3999d08f0d" providerId="LiveId" clId="{E4AA05AE-1CF8-4061-A162-61B281AA3575}" dt="2022-05-08T17:21:22.383" v="3240" actId="20577"/>
        <pc:sldMkLst>
          <pc:docMk/>
          <pc:sldMk cId="3329585584" sldId="276"/>
        </pc:sldMkLst>
        <pc:spChg chg="mod ord">
          <ac:chgData name="erdal oruklu" userId="fe4cac3999d08f0d" providerId="LiveId" clId="{E4AA05AE-1CF8-4061-A162-61B281AA3575}" dt="2022-05-08T17:21:22.383" v="3240" actId="20577"/>
          <ac:spMkLst>
            <pc:docMk/>
            <pc:sldMk cId="3329585584" sldId="276"/>
            <ac:spMk id="2" creationId="{B32D649E-7D4E-5DA9-4019-CFB5AEC898EB}"/>
          </ac:spMkLst>
        </pc:spChg>
        <pc:spChg chg="mod ord">
          <ac:chgData name="erdal oruklu" userId="fe4cac3999d08f0d" providerId="LiveId" clId="{E4AA05AE-1CF8-4061-A162-61B281AA3575}" dt="2022-05-08T17:20:49.034" v="3202" actId="404"/>
          <ac:spMkLst>
            <pc:docMk/>
            <pc:sldMk cId="3329585584" sldId="276"/>
            <ac:spMk id="3" creationId="{05308277-DF3F-7D48-7717-F9EC3460D13E}"/>
          </ac:spMkLst>
        </pc:spChg>
        <pc:spChg chg="del">
          <ac:chgData name="erdal oruklu" userId="fe4cac3999d08f0d" providerId="LiveId" clId="{E4AA05AE-1CF8-4061-A162-61B281AA3575}" dt="2022-05-08T04:26:11.652" v="1195" actId="478"/>
          <ac:spMkLst>
            <pc:docMk/>
            <pc:sldMk cId="3329585584" sldId="276"/>
            <ac:spMk id="4" creationId="{94DA4A6E-3DAE-EBAB-143E-2A6FEEEE4B07}"/>
          </ac:spMkLst>
        </pc:spChg>
        <pc:picChg chg="add mod">
          <ac:chgData name="erdal oruklu" userId="fe4cac3999d08f0d" providerId="LiveId" clId="{E4AA05AE-1CF8-4061-A162-61B281AA3575}" dt="2022-05-08T17:21:02.465" v="3205" actId="1076"/>
          <ac:picMkLst>
            <pc:docMk/>
            <pc:sldMk cId="3329585584" sldId="276"/>
            <ac:picMk id="5" creationId="{61C15D83-7ECC-6D96-3DF1-120931527ECF}"/>
          </ac:picMkLst>
        </pc:picChg>
        <pc:picChg chg="add mod">
          <ac:chgData name="erdal oruklu" userId="fe4cac3999d08f0d" providerId="LiveId" clId="{E4AA05AE-1CF8-4061-A162-61B281AA3575}" dt="2022-05-08T17:21:07.559" v="3207" actId="1076"/>
          <ac:picMkLst>
            <pc:docMk/>
            <pc:sldMk cId="3329585584" sldId="276"/>
            <ac:picMk id="6" creationId="{2338EC19-86B2-631E-8DE6-DE0350FCA769}"/>
          </ac:picMkLst>
        </pc:picChg>
        <pc:picChg chg="add mod">
          <ac:chgData name="erdal oruklu" userId="fe4cac3999d08f0d" providerId="LiveId" clId="{E4AA05AE-1CF8-4061-A162-61B281AA3575}" dt="2022-05-08T17:21:04.375" v="3206" actId="1076"/>
          <ac:picMkLst>
            <pc:docMk/>
            <pc:sldMk cId="3329585584" sldId="276"/>
            <ac:picMk id="7" creationId="{21FA89AE-FA0D-D7F3-D6FA-55648BF630C4}"/>
          </ac:picMkLst>
        </pc:picChg>
      </pc:sldChg>
      <pc:sldChg chg="addSp delSp modSp new mod modClrScheme chgLayout">
        <pc:chgData name="erdal oruklu" userId="fe4cac3999d08f0d" providerId="LiveId" clId="{E4AA05AE-1CF8-4061-A162-61B281AA3575}" dt="2022-05-09T01:06:11.991" v="7164" actId="20577"/>
        <pc:sldMkLst>
          <pc:docMk/>
          <pc:sldMk cId="1896115068" sldId="277"/>
        </pc:sldMkLst>
        <pc:spChg chg="add del">
          <ac:chgData name="erdal oruklu" userId="fe4cac3999d08f0d" providerId="LiveId" clId="{E4AA05AE-1CF8-4061-A162-61B281AA3575}" dt="2022-05-08T17:21:55.363" v="3245" actId="700"/>
          <ac:spMkLst>
            <pc:docMk/>
            <pc:sldMk cId="1896115068" sldId="277"/>
            <ac:spMk id="2" creationId="{91F42159-8303-6A28-DA3D-C98751C3AA88}"/>
          </ac:spMkLst>
        </pc:spChg>
        <pc:spChg chg="mod ord">
          <ac:chgData name="erdal oruklu" userId="fe4cac3999d08f0d" providerId="LiveId" clId="{E4AA05AE-1CF8-4061-A162-61B281AA3575}" dt="2022-05-09T01:06:11.991" v="7164" actId="20577"/>
          <ac:spMkLst>
            <pc:docMk/>
            <pc:sldMk cId="1896115068" sldId="277"/>
            <ac:spMk id="3" creationId="{ECA87BBA-E634-CDAB-3FAC-FA8913A2C51B}"/>
          </ac:spMkLst>
        </pc:spChg>
        <pc:spChg chg="del">
          <ac:chgData name="erdal oruklu" userId="fe4cac3999d08f0d" providerId="LiveId" clId="{E4AA05AE-1CF8-4061-A162-61B281AA3575}" dt="2022-05-08T04:29:49.169" v="1253" actId="478"/>
          <ac:spMkLst>
            <pc:docMk/>
            <pc:sldMk cId="1896115068" sldId="277"/>
            <ac:spMk id="4" creationId="{F71814D4-D858-0049-5B07-03F3391013DA}"/>
          </ac:spMkLst>
        </pc:spChg>
        <pc:spChg chg="add mod">
          <ac:chgData name="erdal oruklu" userId="fe4cac3999d08f0d" providerId="LiveId" clId="{E4AA05AE-1CF8-4061-A162-61B281AA3575}" dt="2022-05-08T17:22:52.334" v="3277" actId="20577"/>
          <ac:spMkLst>
            <pc:docMk/>
            <pc:sldMk cId="1896115068" sldId="277"/>
            <ac:spMk id="8" creationId="{E35901B7-5E74-7215-8427-57869F95B138}"/>
          </ac:spMkLst>
        </pc:spChg>
        <pc:spChg chg="add mod">
          <ac:chgData name="erdal oruklu" userId="fe4cac3999d08f0d" providerId="LiveId" clId="{E4AA05AE-1CF8-4061-A162-61B281AA3575}" dt="2022-05-08T20:23:55.606" v="6723" actId="1076"/>
          <ac:spMkLst>
            <pc:docMk/>
            <pc:sldMk cId="1896115068" sldId="277"/>
            <ac:spMk id="12" creationId="{1F8F462C-0AFB-721D-CE10-FA8D645A0FEA}"/>
          </ac:spMkLst>
        </pc:spChg>
        <pc:picChg chg="add mod">
          <ac:chgData name="erdal oruklu" userId="fe4cac3999d08f0d" providerId="LiveId" clId="{E4AA05AE-1CF8-4061-A162-61B281AA3575}" dt="2022-05-08T04:35:36.691" v="1298" actId="1076"/>
          <ac:picMkLst>
            <pc:docMk/>
            <pc:sldMk cId="1896115068" sldId="277"/>
            <ac:picMk id="5" creationId="{FD01DA3F-C8E1-8E81-4644-A2817107C03B}"/>
          </ac:picMkLst>
        </pc:picChg>
        <pc:picChg chg="add mod">
          <ac:chgData name="erdal oruklu" userId="fe4cac3999d08f0d" providerId="LiveId" clId="{E4AA05AE-1CF8-4061-A162-61B281AA3575}" dt="2022-05-08T17:27:43.550" v="3423" actId="1076"/>
          <ac:picMkLst>
            <pc:docMk/>
            <pc:sldMk cId="1896115068" sldId="277"/>
            <ac:picMk id="6" creationId="{CA6C47EE-E95E-B512-213B-EF0AA0624870}"/>
          </ac:picMkLst>
        </pc:picChg>
        <pc:picChg chg="add mod">
          <ac:chgData name="erdal oruklu" userId="fe4cac3999d08f0d" providerId="LiveId" clId="{E4AA05AE-1CF8-4061-A162-61B281AA3575}" dt="2022-05-08T18:19:50.850" v="4281" actId="1076"/>
          <ac:picMkLst>
            <pc:docMk/>
            <pc:sldMk cId="1896115068" sldId="277"/>
            <ac:picMk id="7" creationId="{306BC94C-8248-B021-47DD-B93A86A34A91}"/>
          </ac:picMkLst>
        </pc:picChg>
        <pc:picChg chg="add mod">
          <ac:chgData name="erdal oruklu" userId="fe4cac3999d08f0d" providerId="LiveId" clId="{E4AA05AE-1CF8-4061-A162-61B281AA3575}" dt="2022-05-08T20:24:07.944" v="6725" actId="1076"/>
          <ac:picMkLst>
            <pc:docMk/>
            <pc:sldMk cId="1896115068" sldId="277"/>
            <ac:picMk id="9" creationId="{FCB89C0F-F085-3D17-A3E2-64CCBC58A99A}"/>
          </ac:picMkLst>
        </pc:picChg>
        <pc:picChg chg="add mod">
          <ac:chgData name="erdal oruklu" userId="fe4cac3999d08f0d" providerId="LiveId" clId="{E4AA05AE-1CF8-4061-A162-61B281AA3575}" dt="2022-05-08T20:24:07.944" v="6725" actId="1076"/>
          <ac:picMkLst>
            <pc:docMk/>
            <pc:sldMk cId="1896115068" sldId="277"/>
            <ac:picMk id="10" creationId="{EE6CFBEF-6F9B-0E6E-D2D3-23AABF9423D7}"/>
          </ac:picMkLst>
        </pc:picChg>
        <pc:picChg chg="add mod">
          <ac:chgData name="erdal oruklu" userId="fe4cac3999d08f0d" providerId="LiveId" clId="{E4AA05AE-1CF8-4061-A162-61B281AA3575}" dt="2022-05-08T20:24:07.944" v="6725" actId="1076"/>
          <ac:picMkLst>
            <pc:docMk/>
            <pc:sldMk cId="1896115068" sldId="277"/>
            <ac:picMk id="11" creationId="{52FB8296-2E11-02CB-03EF-81E4426A2321}"/>
          </ac:picMkLst>
        </pc:picChg>
      </pc:sldChg>
      <pc:sldChg chg="delSp modSp new mod modClrScheme chgLayout">
        <pc:chgData name="erdal oruklu" userId="fe4cac3999d08f0d" providerId="LiveId" clId="{E4AA05AE-1CF8-4061-A162-61B281AA3575}" dt="2022-05-09T01:09:56.958" v="7179" actId="1076"/>
        <pc:sldMkLst>
          <pc:docMk/>
          <pc:sldMk cId="3198231356" sldId="278"/>
        </pc:sldMkLst>
        <pc:spChg chg="mod ord">
          <ac:chgData name="erdal oruklu" userId="fe4cac3999d08f0d" providerId="LiveId" clId="{E4AA05AE-1CF8-4061-A162-61B281AA3575}" dt="2022-05-08T20:19:03.453" v="6664" actId="404"/>
          <ac:spMkLst>
            <pc:docMk/>
            <pc:sldMk cId="3198231356" sldId="278"/>
            <ac:spMk id="2" creationId="{D4B3BB2A-8283-1C62-0C1C-B33CFF1A5A36}"/>
          </ac:spMkLst>
        </pc:spChg>
        <pc:spChg chg="mod ord">
          <ac:chgData name="erdal oruklu" userId="fe4cac3999d08f0d" providerId="LiveId" clId="{E4AA05AE-1CF8-4061-A162-61B281AA3575}" dt="2022-05-09T01:09:56.958" v="7179" actId="1076"/>
          <ac:spMkLst>
            <pc:docMk/>
            <pc:sldMk cId="3198231356" sldId="278"/>
            <ac:spMk id="3" creationId="{A88BDFF3-C10B-35BE-AD27-ED86FF2AD19C}"/>
          </ac:spMkLst>
        </pc:spChg>
        <pc:spChg chg="del">
          <ac:chgData name="erdal oruklu" userId="fe4cac3999d08f0d" providerId="LiveId" clId="{E4AA05AE-1CF8-4061-A162-61B281AA3575}" dt="2022-05-08T04:41:08.055" v="1343" actId="478"/>
          <ac:spMkLst>
            <pc:docMk/>
            <pc:sldMk cId="3198231356" sldId="278"/>
            <ac:spMk id="4" creationId="{2A7D7113-9C2A-A41E-D05A-766D02C66079}"/>
          </ac:spMkLst>
        </pc:spChg>
      </pc:sldChg>
      <pc:sldChg chg="delSp modSp new mod modClrScheme chgLayout">
        <pc:chgData name="erdal oruklu" userId="fe4cac3999d08f0d" providerId="LiveId" clId="{E4AA05AE-1CF8-4061-A162-61B281AA3575}" dt="2022-05-09T01:10:07.402" v="7180" actId="33524"/>
        <pc:sldMkLst>
          <pc:docMk/>
          <pc:sldMk cId="1539607033" sldId="279"/>
        </pc:sldMkLst>
        <pc:spChg chg="mod ord">
          <ac:chgData name="erdal oruklu" userId="fe4cac3999d08f0d" providerId="LiveId" clId="{E4AA05AE-1CF8-4061-A162-61B281AA3575}" dt="2022-05-08T18:28:30.665" v="4590" actId="20577"/>
          <ac:spMkLst>
            <pc:docMk/>
            <pc:sldMk cId="1539607033" sldId="279"/>
            <ac:spMk id="2" creationId="{E7712D10-CC76-8243-E02E-8D0A9D8D40ED}"/>
          </ac:spMkLst>
        </pc:spChg>
        <pc:spChg chg="mod ord">
          <ac:chgData name="erdal oruklu" userId="fe4cac3999d08f0d" providerId="LiveId" clId="{E4AA05AE-1CF8-4061-A162-61B281AA3575}" dt="2022-05-09T01:10:07.402" v="7180" actId="33524"/>
          <ac:spMkLst>
            <pc:docMk/>
            <pc:sldMk cId="1539607033" sldId="279"/>
            <ac:spMk id="3" creationId="{3C0C8B49-4D63-8F2B-4E2E-1C81AD96ED9E}"/>
          </ac:spMkLst>
        </pc:spChg>
        <pc:spChg chg="del">
          <ac:chgData name="erdal oruklu" userId="fe4cac3999d08f0d" providerId="LiveId" clId="{E4AA05AE-1CF8-4061-A162-61B281AA3575}" dt="2022-05-08T04:45:14.487" v="1509" actId="478"/>
          <ac:spMkLst>
            <pc:docMk/>
            <pc:sldMk cId="1539607033" sldId="279"/>
            <ac:spMk id="4" creationId="{F37C6E7B-42FB-E21F-828E-29BF7C931AB4}"/>
          </ac:spMkLst>
        </pc:spChg>
      </pc:sldChg>
      <pc:sldChg chg="addSp delSp modSp new mod modClrScheme chgLayout">
        <pc:chgData name="erdal oruklu" userId="fe4cac3999d08f0d" providerId="LiveId" clId="{E4AA05AE-1CF8-4061-A162-61B281AA3575}" dt="2022-05-08T20:24:15.938" v="6726" actId="1076"/>
        <pc:sldMkLst>
          <pc:docMk/>
          <pc:sldMk cId="639879654" sldId="280"/>
        </pc:sldMkLst>
        <pc:spChg chg="mod ord">
          <ac:chgData name="erdal oruklu" userId="fe4cac3999d08f0d" providerId="LiveId" clId="{E4AA05AE-1CF8-4061-A162-61B281AA3575}" dt="2022-05-08T17:33:14.425" v="3539" actId="404"/>
          <ac:spMkLst>
            <pc:docMk/>
            <pc:sldMk cId="639879654" sldId="280"/>
            <ac:spMk id="2" creationId="{8E9D7C27-97F7-BC35-C91C-B7C163AE1FAC}"/>
          </ac:spMkLst>
        </pc:spChg>
        <pc:spChg chg="mod ord">
          <ac:chgData name="erdal oruklu" userId="fe4cac3999d08f0d" providerId="LiveId" clId="{E4AA05AE-1CF8-4061-A162-61B281AA3575}" dt="2022-05-08T20:22:02.766" v="6702" actId="20577"/>
          <ac:spMkLst>
            <pc:docMk/>
            <pc:sldMk cId="639879654" sldId="280"/>
            <ac:spMk id="3" creationId="{A084170F-852D-C085-A00D-1B20A63B8393}"/>
          </ac:spMkLst>
        </pc:spChg>
        <pc:spChg chg="del">
          <ac:chgData name="erdal oruklu" userId="fe4cac3999d08f0d" providerId="LiveId" clId="{E4AA05AE-1CF8-4061-A162-61B281AA3575}" dt="2022-05-08T04:38:28.955" v="1306" actId="478"/>
          <ac:spMkLst>
            <pc:docMk/>
            <pc:sldMk cId="639879654" sldId="280"/>
            <ac:spMk id="4" creationId="{EF346E73-E3C9-F918-45CD-47FAC721CF3B}"/>
          </ac:spMkLst>
        </pc:spChg>
        <pc:spChg chg="add mod">
          <ac:chgData name="erdal oruklu" userId="fe4cac3999d08f0d" providerId="LiveId" clId="{E4AA05AE-1CF8-4061-A162-61B281AA3575}" dt="2022-05-08T20:24:15.938" v="6726" actId="1076"/>
          <ac:spMkLst>
            <pc:docMk/>
            <pc:sldMk cId="639879654" sldId="280"/>
            <ac:spMk id="12" creationId="{2BF1046D-61EB-4417-346E-312D0CE90F41}"/>
          </ac:spMkLst>
        </pc:spChg>
        <pc:picChg chg="add mod">
          <ac:chgData name="erdal oruklu" userId="fe4cac3999d08f0d" providerId="LiveId" clId="{E4AA05AE-1CF8-4061-A162-61B281AA3575}" dt="2022-05-08T17:32:14.370" v="3510" actId="1076"/>
          <ac:picMkLst>
            <pc:docMk/>
            <pc:sldMk cId="639879654" sldId="280"/>
            <ac:picMk id="5" creationId="{67D38D75-9C6C-60AC-E7EC-5008850E7DDA}"/>
          </ac:picMkLst>
        </pc:picChg>
        <pc:picChg chg="add mod">
          <ac:chgData name="erdal oruklu" userId="fe4cac3999d08f0d" providerId="LiveId" clId="{E4AA05AE-1CF8-4061-A162-61B281AA3575}" dt="2022-05-08T17:31:47.629" v="3501" actId="1076"/>
          <ac:picMkLst>
            <pc:docMk/>
            <pc:sldMk cId="639879654" sldId="280"/>
            <ac:picMk id="6" creationId="{DE98C8A9-8E4C-AFFD-8F41-D5649F852089}"/>
          </ac:picMkLst>
        </pc:picChg>
        <pc:picChg chg="add mod">
          <ac:chgData name="erdal oruklu" userId="fe4cac3999d08f0d" providerId="LiveId" clId="{E4AA05AE-1CF8-4061-A162-61B281AA3575}" dt="2022-05-08T17:32:02.820" v="3508" actId="14100"/>
          <ac:picMkLst>
            <pc:docMk/>
            <pc:sldMk cId="639879654" sldId="280"/>
            <ac:picMk id="7" creationId="{1ACC0095-A6A9-0868-B432-90F202E19037}"/>
          </ac:picMkLst>
        </pc:picChg>
        <pc:picChg chg="add mod">
          <ac:chgData name="erdal oruklu" userId="fe4cac3999d08f0d" providerId="LiveId" clId="{E4AA05AE-1CF8-4061-A162-61B281AA3575}" dt="2022-05-08T20:21:47.689" v="6687" actId="1076"/>
          <ac:picMkLst>
            <pc:docMk/>
            <pc:sldMk cId="639879654" sldId="280"/>
            <ac:picMk id="8" creationId="{248C7EED-1A9D-B8AB-29B0-B63481B73EAE}"/>
          </ac:picMkLst>
        </pc:picChg>
        <pc:picChg chg="add mod">
          <ac:chgData name="erdal oruklu" userId="fe4cac3999d08f0d" providerId="LiveId" clId="{E4AA05AE-1CF8-4061-A162-61B281AA3575}" dt="2022-05-08T20:22:08.885" v="6703" actId="1076"/>
          <ac:picMkLst>
            <pc:docMk/>
            <pc:sldMk cId="639879654" sldId="280"/>
            <ac:picMk id="9" creationId="{8B08C8E3-9E78-4277-2484-8B49093086B2}"/>
          </ac:picMkLst>
        </pc:picChg>
        <pc:picChg chg="add mod">
          <ac:chgData name="erdal oruklu" userId="fe4cac3999d08f0d" providerId="LiveId" clId="{E4AA05AE-1CF8-4061-A162-61B281AA3575}" dt="2022-05-08T20:22:10.082" v="6704" actId="1076"/>
          <ac:picMkLst>
            <pc:docMk/>
            <pc:sldMk cId="639879654" sldId="280"/>
            <ac:picMk id="10" creationId="{BD76368E-D137-AB47-BB58-9B213DED29BE}"/>
          </ac:picMkLst>
        </pc:picChg>
        <pc:picChg chg="add del mod">
          <ac:chgData name="erdal oruklu" userId="fe4cac3999d08f0d" providerId="LiveId" clId="{E4AA05AE-1CF8-4061-A162-61B281AA3575}" dt="2022-05-08T20:21:43.943" v="6685" actId="1076"/>
          <ac:picMkLst>
            <pc:docMk/>
            <pc:sldMk cId="639879654" sldId="280"/>
            <ac:picMk id="11" creationId="{640D3EF4-F91D-A6E8-833A-499FABCB4A6C}"/>
          </ac:picMkLst>
        </pc:picChg>
      </pc:sldChg>
      <pc:sldChg chg="addSp delSp modSp new del mod ord modClrScheme chgLayout">
        <pc:chgData name="erdal oruklu" userId="fe4cac3999d08f0d" providerId="LiveId" clId="{E4AA05AE-1CF8-4061-A162-61B281AA3575}" dt="2022-05-08T18:17:28.469" v="4206" actId="47"/>
        <pc:sldMkLst>
          <pc:docMk/>
          <pc:sldMk cId="1832295881" sldId="281"/>
        </pc:sldMkLst>
        <pc:spChg chg="mod ord">
          <ac:chgData name="erdal oruklu" userId="fe4cac3999d08f0d" providerId="LiveId" clId="{E4AA05AE-1CF8-4061-A162-61B281AA3575}" dt="2022-05-08T17:50:36.159" v="3909" actId="404"/>
          <ac:spMkLst>
            <pc:docMk/>
            <pc:sldMk cId="1832295881" sldId="281"/>
            <ac:spMk id="2" creationId="{C742C546-FAA4-2379-D714-5FA01BBBE111}"/>
          </ac:spMkLst>
        </pc:spChg>
        <pc:spChg chg="mod ord">
          <ac:chgData name="erdal oruklu" userId="fe4cac3999d08f0d" providerId="LiveId" clId="{E4AA05AE-1CF8-4061-A162-61B281AA3575}" dt="2022-05-08T17:50:47.549" v="3911" actId="20577"/>
          <ac:spMkLst>
            <pc:docMk/>
            <pc:sldMk cId="1832295881" sldId="281"/>
            <ac:spMk id="3" creationId="{702E178E-0F2A-4493-324D-D5F290AA8BB5}"/>
          </ac:spMkLst>
        </pc:spChg>
        <pc:spChg chg="del">
          <ac:chgData name="erdal oruklu" userId="fe4cac3999d08f0d" providerId="LiveId" clId="{E4AA05AE-1CF8-4061-A162-61B281AA3575}" dt="2022-05-08T04:44:03.853" v="1477" actId="478"/>
          <ac:spMkLst>
            <pc:docMk/>
            <pc:sldMk cId="1832295881" sldId="281"/>
            <ac:spMk id="4" creationId="{957567C5-FAA1-05B1-AFEC-8AF47DF2B076}"/>
          </ac:spMkLst>
        </pc:spChg>
        <pc:spChg chg="mod">
          <ac:chgData name="erdal oruklu" userId="fe4cac3999d08f0d" providerId="LiveId" clId="{E4AA05AE-1CF8-4061-A162-61B281AA3575}" dt="2022-05-08T04:46:03.666" v="1520"/>
          <ac:spMkLst>
            <pc:docMk/>
            <pc:sldMk cId="1832295881" sldId="281"/>
            <ac:spMk id="6" creationId="{C3FD4E9C-FA1C-E125-1E61-8A15803BA6C4}"/>
          </ac:spMkLst>
        </pc:spChg>
        <pc:spChg chg="mod">
          <ac:chgData name="erdal oruklu" userId="fe4cac3999d08f0d" providerId="LiveId" clId="{E4AA05AE-1CF8-4061-A162-61B281AA3575}" dt="2022-05-08T04:46:03.666" v="1520"/>
          <ac:spMkLst>
            <pc:docMk/>
            <pc:sldMk cId="1832295881" sldId="281"/>
            <ac:spMk id="7" creationId="{001DB8AC-936A-CF58-E9F9-3E368D015925}"/>
          </ac:spMkLst>
        </pc:spChg>
        <pc:spChg chg="mod">
          <ac:chgData name="erdal oruklu" userId="fe4cac3999d08f0d" providerId="LiveId" clId="{E4AA05AE-1CF8-4061-A162-61B281AA3575}" dt="2022-05-08T04:46:03.666" v="1520"/>
          <ac:spMkLst>
            <pc:docMk/>
            <pc:sldMk cId="1832295881" sldId="281"/>
            <ac:spMk id="8" creationId="{694A2781-7702-D799-CC1A-961D957371E8}"/>
          </ac:spMkLst>
        </pc:spChg>
        <pc:spChg chg="mod">
          <ac:chgData name="erdal oruklu" userId="fe4cac3999d08f0d" providerId="LiveId" clId="{E4AA05AE-1CF8-4061-A162-61B281AA3575}" dt="2022-05-08T04:46:03.666" v="1520"/>
          <ac:spMkLst>
            <pc:docMk/>
            <pc:sldMk cId="1832295881" sldId="281"/>
            <ac:spMk id="9" creationId="{BCEA9238-511E-856F-B585-6C9CC4DAED52}"/>
          </ac:spMkLst>
        </pc:spChg>
        <pc:spChg chg="mod">
          <ac:chgData name="erdal oruklu" userId="fe4cac3999d08f0d" providerId="LiveId" clId="{E4AA05AE-1CF8-4061-A162-61B281AA3575}" dt="2022-05-08T04:46:03.666" v="1520"/>
          <ac:spMkLst>
            <pc:docMk/>
            <pc:sldMk cId="1832295881" sldId="281"/>
            <ac:spMk id="14" creationId="{75A1F58C-F1E1-A86A-08B0-D731E21167CE}"/>
          </ac:spMkLst>
        </pc:spChg>
        <pc:spChg chg="mod">
          <ac:chgData name="erdal oruklu" userId="fe4cac3999d08f0d" providerId="LiveId" clId="{E4AA05AE-1CF8-4061-A162-61B281AA3575}" dt="2022-05-08T04:46:03.666" v="1520"/>
          <ac:spMkLst>
            <pc:docMk/>
            <pc:sldMk cId="1832295881" sldId="281"/>
            <ac:spMk id="21" creationId="{461EE3F6-E25D-87DF-5DC1-681BA23CD13F}"/>
          </ac:spMkLst>
        </pc:spChg>
        <pc:spChg chg="mod">
          <ac:chgData name="erdal oruklu" userId="fe4cac3999d08f0d" providerId="LiveId" clId="{E4AA05AE-1CF8-4061-A162-61B281AA3575}" dt="2022-05-08T04:46:03.666" v="1520"/>
          <ac:spMkLst>
            <pc:docMk/>
            <pc:sldMk cId="1832295881" sldId="281"/>
            <ac:spMk id="22" creationId="{F274B14D-5C4D-40C3-E487-36589A9DEFEE}"/>
          </ac:spMkLst>
        </pc:spChg>
        <pc:spChg chg="mod">
          <ac:chgData name="erdal oruklu" userId="fe4cac3999d08f0d" providerId="LiveId" clId="{E4AA05AE-1CF8-4061-A162-61B281AA3575}" dt="2022-05-08T04:46:03.666" v="1520"/>
          <ac:spMkLst>
            <pc:docMk/>
            <pc:sldMk cId="1832295881" sldId="281"/>
            <ac:spMk id="30" creationId="{BC429D04-3624-9E48-E5E4-3C6D091E3212}"/>
          </ac:spMkLst>
        </pc:spChg>
        <pc:spChg chg="mod">
          <ac:chgData name="erdal oruklu" userId="fe4cac3999d08f0d" providerId="LiveId" clId="{E4AA05AE-1CF8-4061-A162-61B281AA3575}" dt="2022-05-08T04:46:03.666" v="1520"/>
          <ac:spMkLst>
            <pc:docMk/>
            <pc:sldMk cId="1832295881" sldId="281"/>
            <ac:spMk id="34" creationId="{D3DF7983-A5AC-5DC7-D87A-2CE33D5ECCD1}"/>
          </ac:spMkLst>
        </pc:spChg>
        <pc:spChg chg="mod">
          <ac:chgData name="erdal oruklu" userId="fe4cac3999d08f0d" providerId="LiveId" clId="{E4AA05AE-1CF8-4061-A162-61B281AA3575}" dt="2022-05-08T04:46:08.943" v="1522"/>
          <ac:spMkLst>
            <pc:docMk/>
            <pc:sldMk cId="1832295881" sldId="281"/>
            <ac:spMk id="40" creationId="{A12C6C57-78D1-21A5-2931-281DAC5035AB}"/>
          </ac:spMkLst>
        </pc:spChg>
        <pc:spChg chg="mod">
          <ac:chgData name="erdal oruklu" userId="fe4cac3999d08f0d" providerId="LiveId" clId="{E4AA05AE-1CF8-4061-A162-61B281AA3575}" dt="2022-05-08T04:46:08.943" v="1522"/>
          <ac:spMkLst>
            <pc:docMk/>
            <pc:sldMk cId="1832295881" sldId="281"/>
            <ac:spMk id="42" creationId="{3F55E903-DCA7-6B39-9175-E33BB43B8904}"/>
          </ac:spMkLst>
        </pc:spChg>
        <pc:spChg chg="mod">
          <ac:chgData name="erdal oruklu" userId="fe4cac3999d08f0d" providerId="LiveId" clId="{E4AA05AE-1CF8-4061-A162-61B281AA3575}" dt="2022-05-08T04:46:08.943" v="1522"/>
          <ac:spMkLst>
            <pc:docMk/>
            <pc:sldMk cId="1832295881" sldId="281"/>
            <ac:spMk id="43" creationId="{366A4199-A9C9-2F2B-CB69-7B5DB603DC35}"/>
          </ac:spMkLst>
        </pc:spChg>
        <pc:spChg chg="mod">
          <ac:chgData name="erdal oruklu" userId="fe4cac3999d08f0d" providerId="LiveId" clId="{E4AA05AE-1CF8-4061-A162-61B281AA3575}" dt="2022-05-08T04:47:00.423" v="1543" actId="404"/>
          <ac:spMkLst>
            <pc:docMk/>
            <pc:sldMk cId="1832295881" sldId="281"/>
            <ac:spMk id="47" creationId="{ED70E414-6C44-95F7-E0D5-3839D34D678B}"/>
          </ac:spMkLst>
        </pc:spChg>
        <pc:spChg chg="mod">
          <ac:chgData name="erdal oruklu" userId="fe4cac3999d08f0d" providerId="LiveId" clId="{E4AA05AE-1CF8-4061-A162-61B281AA3575}" dt="2022-05-08T04:46:45.601" v="1535"/>
          <ac:spMkLst>
            <pc:docMk/>
            <pc:sldMk cId="1832295881" sldId="281"/>
            <ac:spMk id="49" creationId="{BAC61C6D-A09F-0D62-A456-03D0C55151B1}"/>
          </ac:spMkLst>
        </pc:spChg>
        <pc:spChg chg="mod">
          <ac:chgData name="erdal oruklu" userId="fe4cac3999d08f0d" providerId="LiveId" clId="{E4AA05AE-1CF8-4061-A162-61B281AA3575}" dt="2022-05-08T04:46:45.601" v="1535"/>
          <ac:spMkLst>
            <pc:docMk/>
            <pc:sldMk cId="1832295881" sldId="281"/>
            <ac:spMk id="50" creationId="{6A63146C-BDE0-F28F-F942-8B6F7BAEE229}"/>
          </ac:spMkLst>
        </pc:spChg>
        <pc:grpChg chg="add mod">
          <ac:chgData name="erdal oruklu" userId="fe4cac3999d08f0d" providerId="LiveId" clId="{E4AA05AE-1CF8-4061-A162-61B281AA3575}" dt="2022-05-08T04:47:14.293" v="1547" actId="1076"/>
          <ac:grpSpMkLst>
            <pc:docMk/>
            <pc:sldMk cId="1832295881" sldId="281"/>
            <ac:grpSpMk id="5" creationId="{16CF9D8C-670D-3D5B-F9D5-2D5687983150}"/>
          </ac:grpSpMkLst>
        </pc:grpChg>
        <pc:grpChg chg="add del mod">
          <ac:chgData name="erdal oruklu" userId="fe4cac3999d08f0d" providerId="LiveId" clId="{E4AA05AE-1CF8-4061-A162-61B281AA3575}" dt="2022-05-08T04:46:39.387" v="1534" actId="478"/>
          <ac:grpSpMkLst>
            <pc:docMk/>
            <pc:sldMk cId="1832295881" sldId="281"/>
            <ac:grpSpMk id="37" creationId="{25F17B0B-692C-B9D3-B4E8-C8B1AF3C6BAB}"/>
          </ac:grpSpMkLst>
        </pc:grpChg>
        <pc:grpChg chg="add mod">
          <ac:chgData name="erdal oruklu" userId="fe4cac3999d08f0d" providerId="LiveId" clId="{E4AA05AE-1CF8-4061-A162-61B281AA3575}" dt="2022-05-08T04:47:06.813" v="1545" actId="14100"/>
          <ac:grpSpMkLst>
            <pc:docMk/>
            <pc:sldMk cId="1832295881" sldId="281"/>
            <ac:grpSpMk id="44" creationId="{41D48BC8-7E9A-0436-ED82-49125BBD7EE1}"/>
          </ac:grpSpMkLst>
        </pc:grpChg>
        <pc:picChg chg="mod">
          <ac:chgData name="erdal oruklu" userId="fe4cac3999d08f0d" providerId="LiveId" clId="{E4AA05AE-1CF8-4061-A162-61B281AA3575}" dt="2022-05-08T04:46:03.666" v="1520"/>
          <ac:picMkLst>
            <pc:docMk/>
            <pc:sldMk cId="1832295881" sldId="281"/>
            <ac:picMk id="26" creationId="{72E6FAAB-57EB-1C3B-949F-EDE61E889E5F}"/>
          </ac:picMkLst>
        </pc:picChg>
        <pc:picChg chg="mod">
          <ac:chgData name="erdal oruklu" userId="fe4cac3999d08f0d" providerId="LiveId" clId="{E4AA05AE-1CF8-4061-A162-61B281AA3575}" dt="2022-05-08T04:46:03.666" v="1520"/>
          <ac:picMkLst>
            <pc:docMk/>
            <pc:sldMk cId="1832295881" sldId="281"/>
            <ac:picMk id="27" creationId="{AF853247-95A5-B8CA-DF1F-3773E56B1558}"/>
          </ac:picMkLst>
        </pc:picChg>
        <pc:picChg chg="mod">
          <ac:chgData name="erdal oruklu" userId="fe4cac3999d08f0d" providerId="LiveId" clId="{E4AA05AE-1CF8-4061-A162-61B281AA3575}" dt="2022-05-08T04:46:03.666" v="1520"/>
          <ac:picMkLst>
            <pc:docMk/>
            <pc:sldMk cId="1832295881" sldId="281"/>
            <ac:picMk id="28" creationId="{95302540-6105-429D-A919-563758D47A96}"/>
          </ac:picMkLst>
        </pc:picChg>
        <pc:picChg chg="mod">
          <ac:chgData name="erdal oruklu" userId="fe4cac3999d08f0d" providerId="LiveId" clId="{E4AA05AE-1CF8-4061-A162-61B281AA3575}" dt="2022-05-08T04:46:03.666" v="1520"/>
          <ac:picMkLst>
            <pc:docMk/>
            <pc:sldMk cId="1832295881" sldId="281"/>
            <ac:picMk id="29" creationId="{72025DAA-BA14-1BE2-8AE5-0E7072350AD5}"/>
          </ac:picMkLst>
        </pc:picChg>
        <pc:picChg chg="mod">
          <ac:chgData name="erdal oruklu" userId="fe4cac3999d08f0d" providerId="LiveId" clId="{E4AA05AE-1CF8-4061-A162-61B281AA3575}" dt="2022-05-08T04:46:08.943" v="1522"/>
          <ac:picMkLst>
            <pc:docMk/>
            <pc:sldMk cId="1832295881" sldId="281"/>
            <ac:picMk id="38" creationId="{A9E1D923-98BA-184E-2982-0C5C178F9A21}"/>
          </ac:picMkLst>
        </pc:picChg>
        <pc:picChg chg="mod">
          <ac:chgData name="erdal oruklu" userId="fe4cac3999d08f0d" providerId="LiveId" clId="{E4AA05AE-1CF8-4061-A162-61B281AA3575}" dt="2022-05-08T04:46:08.943" v="1522"/>
          <ac:picMkLst>
            <pc:docMk/>
            <pc:sldMk cId="1832295881" sldId="281"/>
            <ac:picMk id="39" creationId="{B2933D19-F440-624E-C70D-235F1164E459}"/>
          </ac:picMkLst>
        </pc:picChg>
        <pc:picChg chg="mod">
          <ac:chgData name="erdal oruklu" userId="fe4cac3999d08f0d" providerId="LiveId" clId="{E4AA05AE-1CF8-4061-A162-61B281AA3575}" dt="2022-05-08T04:46:45.601" v="1535"/>
          <ac:picMkLst>
            <pc:docMk/>
            <pc:sldMk cId="1832295881" sldId="281"/>
            <ac:picMk id="45" creationId="{88868743-96EF-DA42-D731-A2E1CD3F910E}"/>
          </ac:picMkLst>
        </pc:picChg>
        <pc:picChg chg="mod">
          <ac:chgData name="erdal oruklu" userId="fe4cac3999d08f0d" providerId="LiveId" clId="{E4AA05AE-1CF8-4061-A162-61B281AA3575}" dt="2022-05-08T04:46:45.601" v="1535"/>
          <ac:picMkLst>
            <pc:docMk/>
            <pc:sldMk cId="1832295881" sldId="281"/>
            <ac:picMk id="46" creationId="{26FD87C3-3DDE-240D-F075-A2AA2360C690}"/>
          </ac:picMkLst>
        </pc:picChg>
        <pc:cxnChg chg="mod">
          <ac:chgData name="erdal oruklu" userId="fe4cac3999d08f0d" providerId="LiveId" clId="{E4AA05AE-1CF8-4061-A162-61B281AA3575}" dt="2022-05-08T04:46:03.666" v="1520"/>
          <ac:cxnSpMkLst>
            <pc:docMk/>
            <pc:sldMk cId="1832295881" sldId="281"/>
            <ac:cxnSpMk id="10" creationId="{BC7C38F7-2173-65B1-4AF4-B09353D170A0}"/>
          </ac:cxnSpMkLst>
        </pc:cxnChg>
        <pc:cxnChg chg="mod">
          <ac:chgData name="erdal oruklu" userId="fe4cac3999d08f0d" providerId="LiveId" clId="{E4AA05AE-1CF8-4061-A162-61B281AA3575}" dt="2022-05-08T04:46:03.666" v="1520"/>
          <ac:cxnSpMkLst>
            <pc:docMk/>
            <pc:sldMk cId="1832295881" sldId="281"/>
            <ac:cxnSpMk id="11" creationId="{8CEDA8DC-4963-31F7-7C16-870F7BB80472}"/>
          </ac:cxnSpMkLst>
        </pc:cxnChg>
        <pc:cxnChg chg="mod">
          <ac:chgData name="erdal oruklu" userId="fe4cac3999d08f0d" providerId="LiveId" clId="{E4AA05AE-1CF8-4061-A162-61B281AA3575}" dt="2022-05-08T04:46:03.666" v="1520"/>
          <ac:cxnSpMkLst>
            <pc:docMk/>
            <pc:sldMk cId="1832295881" sldId="281"/>
            <ac:cxnSpMk id="12" creationId="{45940561-033D-23C4-5BD1-C2ABE1F61A9A}"/>
          </ac:cxnSpMkLst>
        </pc:cxnChg>
        <pc:cxnChg chg="mod">
          <ac:chgData name="erdal oruklu" userId="fe4cac3999d08f0d" providerId="LiveId" clId="{E4AA05AE-1CF8-4061-A162-61B281AA3575}" dt="2022-05-08T04:46:03.666" v="1520"/>
          <ac:cxnSpMkLst>
            <pc:docMk/>
            <pc:sldMk cId="1832295881" sldId="281"/>
            <ac:cxnSpMk id="13" creationId="{3F772DFD-3325-FAD8-051A-882229245C7D}"/>
          </ac:cxnSpMkLst>
        </pc:cxnChg>
        <pc:cxnChg chg="mod">
          <ac:chgData name="erdal oruklu" userId="fe4cac3999d08f0d" providerId="LiveId" clId="{E4AA05AE-1CF8-4061-A162-61B281AA3575}" dt="2022-05-08T04:46:03.666" v="1520"/>
          <ac:cxnSpMkLst>
            <pc:docMk/>
            <pc:sldMk cId="1832295881" sldId="281"/>
            <ac:cxnSpMk id="15" creationId="{E73AAF41-0E4E-B5FE-23FD-BF8107877F74}"/>
          </ac:cxnSpMkLst>
        </pc:cxnChg>
        <pc:cxnChg chg="mod">
          <ac:chgData name="erdal oruklu" userId="fe4cac3999d08f0d" providerId="LiveId" clId="{E4AA05AE-1CF8-4061-A162-61B281AA3575}" dt="2022-05-08T04:46:03.666" v="1520"/>
          <ac:cxnSpMkLst>
            <pc:docMk/>
            <pc:sldMk cId="1832295881" sldId="281"/>
            <ac:cxnSpMk id="16" creationId="{EDAE7C34-09A9-96C2-9FDA-48BD3A190C05}"/>
          </ac:cxnSpMkLst>
        </pc:cxnChg>
        <pc:cxnChg chg="mod">
          <ac:chgData name="erdal oruklu" userId="fe4cac3999d08f0d" providerId="LiveId" clId="{E4AA05AE-1CF8-4061-A162-61B281AA3575}" dt="2022-05-08T04:46:03.666" v="1520"/>
          <ac:cxnSpMkLst>
            <pc:docMk/>
            <pc:sldMk cId="1832295881" sldId="281"/>
            <ac:cxnSpMk id="17" creationId="{B80949E9-25F6-965F-C784-14F44A2B237B}"/>
          </ac:cxnSpMkLst>
        </pc:cxnChg>
        <pc:cxnChg chg="mod">
          <ac:chgData name="erdal oruklu" userId="fe4cac3999d08f0d" providerId="LiveId" clId="{E4AA05AE-1CF8-4061-A162-61B281AA3575}" dt="2022-05-08T04:46:03.666" v="1520"/>
          <ac:cxnSpMkLst>
            <pc:docMk/>
            <pc:sldMk cId="1832295881" sldId="281"/>
            <ac:cxnSpMk id="18" creationId="{7089750E-206B-D05E-A83F-235CEFDF3DEB}"/>
          </ac:cxnSpMkLst>
        </pc:cxnChg>
        <pc:cxnChg chg="mod">
          <ac:chgData name="erdal oruklu" userId="fe4cac3999d08f0d" providerId="LiveId" clId="{E4AA05AE-1CF8-4061-A162-61B281AA3575}" dt="2022-05-08T04:46:03.666" v="1520"/>
          <ac:cxnSpMkLst>
            <pc:docMk/>
            <pc:sldMk cId="1832295881" sldId="281"/>
            <ac:cxnSpMk id="19" creationId="{539FAA55-369E-4D44-176C-4849C136233E}"/>
          </ac:cxnSpMkLst>
        </pc:cxnChg>
        <pc:cxnChg chg="mod">
          <ac:chgData name="erdal oruklu" userId="fe4cac3999d08f0d" providerId="LiveId" clId="{E4AA05AE-1CF8-4061-A162-61B281AA3575}" dt="2022-05-08T04:46:03.666" v="1520"/>
          <ac:cxnSpMkLst>
            <pc:docMk/>
            <pc:sldMk cId="1832295881" sldId="281"/>
            <ac:cxnSpMk id="20" creationId="{33BC21A8-49EC-7D4A-F221-DCB8C4ED4E02}"/>
          </ac:cxnSpMkLst>
        </pc:cxnChg>
        <pc:cxnChg chg="mod">
          <ac:chgData name="erdal oruklu" userId="fe4cac3999d08f0d" providerId="LiveId" clId="{E4AA05AE-1CF8-4061-A162-61B281AA3575}" dt="2022-05-08T04:46:03.666" v="1520"/>
          <ac:cxnSpMkLst>
            <pc:docMk/>
            <pc:sldMk cId="1832295881" sldId="281"/>
            <ac:cxnSpMk id="23" creationId="{8F0DD3B9-1350-32F2-DF63-56EC6814C275}"/>
          </ac:cxnSpMkLst>
        </pc:cxnChg>
        <pc:cxnChg chg="mod">
          <ac:chgData name="erdal oruklu" userId="fe4cac3999d08f0d" providerId="LiveId" clId="{E4AA05AE-1CF8-4061-A162-61B281AA3575}" dt="2022-05-08T04:46:03.666" v="1520"/>
          <ac:cxnSpMkLst>
            <pc:docMk/>
            <pc:sldMk cId="1832295881" sldId="281"/>
            <ac:cxnSpMk id="24" creationId="{DC7EA2BA-83BC-CADB-B5AE-53A46EFDD52D}"/>
          </ac:cxnSpMkLst>
        </pc:cxnChg>
        <pc:cxnChg chg="mod">
          <ac:chgData name="erdal oruklu" userId="fe4cac3999d08f0d" providerId="LiveId" clId="{E4AA05AE-1CF8-4061-A162-61B281AA3575}" dt="2022-05-08T04:46:03.666" v="1520"/>
          <ac:cxnSpMkLst>
            <pc:docMk/>
            <pc:sldMk cId="1832295881" sldId="281"/>
            <ac:cxnSpMk id="25" creationId="{7E6E46A9-7E6C-5B62-5E53-797D9C38E6A0}"/>
          </ac:cxnSpMkLst>
        </pc:cxnChg>
        <pc:cxnChg chg="mod">
          <ac:chgData name="erdal oruklu" userId="fe4cac3999d08f0d" providerId="LiveId" clId="{E4AA05AE-1CF8-4061-A162-61B281AA3575}" dt="2022-05-08T04:46:03.666" v="1520"/>
          <ac:cxnSpMkLst>
            <pc:docMk/>
            <pc:sldMk cId="1832295881" sldId="281"/>
            <ac:cxnSpMk id="31" creationId="{094C09E1-8B8E-D06C-952C-B1A7A7902958}"/>
          </ac:cxnSpMkLst>
        </pc:cxnChg>
        <pc:cxnChg chg="mod">
          <ac:chgData name="erdal oruklu" userId="fe4cac3999d08f0d" providerId="LiveId" clId="{E4AA05AE-1CF8-4061-A162-61B281AA3575}" dt="2022-05-08T04:46:03.666" v="1520"/>
          <ac:cxnSpMkLst>
            <pc:docMk/>
            <pc:sldMk cId="1832295881" sldId="281"/>
            <ac:cxnSpMk id="32" creationId="{72EB0C88-B51D-855D-B44A-4EB085BDD2EF}"/>
          </ac:cxnSpMkLst>
        </pc:cxnChg>
        <pc:cxnChg chg="mod">
          <ac:chgData name="erdal oruklu" userId="fe4cac3999d08f0d" providerId="LiveId" clId="{E4AA05AE-1CF8-4061-A162-61B281AA3575}" dt="2022-05-08T04:46:03.666" v="1520"/>
          <ac:cxnSpMkLst>
            <pc:docMk/>
            <pc:sldMk cId="1832295881" sldId="281"/>
            <ac:cxnSpMk id="33" creationId="{00041EA5-155D-A982-E0A5-46EBAE5AD02E}"/>
          </ac:cxnSpMkLst>
        </pc:cxnChg>
        <pc:cxnChg chg="mod">
          <ac:chgData name="erdal oruklu" userId="fe4cac3999d08f0d" providerId="LiveId" clId="{E4AA05AE-1CF8-4061-A162-61B281AA3575}" dt="2022-05-08T04:46:03.666" v="1520"/>
          <ac:cxnSpMkLst>
            <pc:docMk/>
            <pc:sldMk cId="1832295881" sldId="281"/>
            <ac:cxnSpMk id="35" creationId="{6E4A7CC1-EE89-788B-73C8-A6C3AB598F08}"/>
          </ac:cxnSpMkLst>
        </pc:cxnChg>
        <pc:cxnChg chg="mod">
          <ac:chgData name="erdal oruklu" userId="fe4cac3999d08f0d" providerId="LiveId" clId="{E4AA05AE-1CF8-4061-A162-61B281AA3575}" dt="2022-05-08T04:46:03.666" v="1520"/>
          <ac:cxnSpMkLst>
            <pc:docMk/>
            <pc:sldMk cId="1832295881" sldId="281"/>
            <ac:cxnSpMk id="36" creationId="{1957C295-2D93-09FA-ECB8-C5F9DCC1EC1D}"/>
          </ac:cxnSpMkLst>
        </pc:cxnChg>
        <pc:cxnChg chg="mod">
          <ac:chgData name="erdal oruklu" userId="fe4cac3999d08f0d" providerId="LiveId" clId="{E4AA05AE-1CF8-4061-A162-61B281AA3575}" dt="2022-05-08T04:46:08.943" v="1522"/>
          <ac:cxnSpMkLst>
            <pc:docMk/>
            <pc:sldMk cId="1832295881" sldId="281"/>
            <ac:cxnSpMk id="41" creationId="{031C9ADB-5439-356E-7254-31BB6B0B6D18}"/>
          </ac:cxnSpMkLst>
        </pc:cxnChg>
        <pc:cxnChg chg="mod">
          <ac:chgData name="erdal oruklu" userId="fe4cac3999d08f0d" providerId="LiveId" clId="{E4AA05AE-1CF8-4061-A162-61B281AA3575}" dt="2022-05-08T04:46:45.601" v="1535"/>
          <ac:cxnSpMkLst>
            <pc:docMk/>
            <pc:sldMk cId="1832295881" sldId="281"/>
            <ac:cxnSpMk id="48" creationId="{01F2DCAC-D08C-D1D2-B814-E5CD02128734}"/>
          </ac:cxnSpMkLst>
        </pc:cxnChg>
      </pc:sldChg>
      <pc:sldChg chg="addSp delSp modSp new mod modClrScheme chgLayout">
        <pc:chgData name="erdal oruklu" userId="fe4cac3999d08f0d" providerId="LiveId" clId="{E4AA05AE-1CF8-4061-A162-61B281AA3575}" dt="2022-05-09T01:10:25.930" v="7181" actId="404"/>
        <pc:sldMkLst>
          <pc:docMk/>
          <pc:sldMk cId="2381874427" sldId="282"/>
        </pc:sldMkLst>
        <pc:spChg chg="mod ord">
          <ac:chgData name="erdal oruklu" userId="fe4cac3999d08f0d" providerId="LiveId" clId="{E4AA05AE-1CF8-4061-A162-61B281AA3575}" dt="2022-05-08T18:29:45.838" v="4624" actId="20577"/>
          <ac:spMkLst>
            <pc:docMk/>
            <pc:sldMk cId="2381874427" sldId="282"/>
            <ac:spMk id="2" creationId="{1C5A98CF-3491-1172-E7A1-E02CC17B2E45}"/>
          </ac:spMkLst>
        </pc:spChg>
        <pc:spChg chg="mod ord">
          <ac:chgData name="erdal oruklu" userId="fe4cac3999d08f0d" providerId="LiveId" clId="{E4AA05AE-1CF8-4061-A162-61B281AA3575}" dt="2022-05-09T01:10:25.930" v="7181" actId="404"/>
          <ac:spMkLst>
            <pc:docMk/>
            <pc:sldMk cId="2381874427" sldId="282"/>
            <ac:spMk id="3" creationId="{9E5EFA7F-CE83-F1B3-324D-362959219602}"/>
          </ac:spMkLst>
        </pc:spChg>
        <pc:spChg chg="del">
          <ac:chgData name="erdal oruklu" userId="fe4cac3999d08f0d" providerId="LiveId" clId="{E4AA05AE-1CF8-4061-A162-61B281AA3575}" dt="2022-05-08T04:50:31.077" v="1569" actId="478"/>
          <ac:spMkLst>
            <pc:docMk/>
            <pc:sldMk cId="2381874427" sldId="282"/>
            <ac:spMk id="4" creationId="{7A4C5287-C499-47FB-79EB-7E9A71F75434}"/>
          </ac:spMkLst>
        </pc:spChg>
        <pc:picChg chg="add mod">
          <ac:chgData name="erdal oruklu" userId="fe4cac3999d08f0d" providerId="LiveId" clId="{E4AA05AE-1CF8-4061-A162-61B281AA3575}" dt="2022-05-08T18:30:24.166" v="4640" actId="1076"/>
          <ac:picMkLst>
            <pc:docMk/>
            <pc:sldMk cId="2381874427" sldId="282"/>
            <ac:picMk id="5" creationId="{C0F66C67-6D81-3E69-4069-55141CE05A99}"/>
          </ac:picMkLst>
        </pc:picChg>
        <pc:picChg chg="add mod">
          <ac:chgData name="erdal oruklu" userId="fe4cac3999d08f0d" providerId="LiveId" clId="{E4AA05AE-1CF8-4061-A162-61B281AA3575}" dt="2022-05-08T18:30:26.992" v="4641" actId="1076"/>
          <ac:picMkLst>
            <pc:docMk/>
            <pc:sldMk cId="2381874427" sldId="282"/>
            <ac:picMk id="6" creationId="{0232FFB0-E2C7-970E-BF37-8338E8760A2C}"/>
          </ac:picMkLst>
        </pc:picChg>
      </pc:sldChg>
      <pc:sldChg chg="addSp delSp modSp new mod modClrScheme chgLayout">
        <pc:chgData name="erdal oruklu" userId="fe4cac3999d08f0d" providerId="LiveId" clId="{E4AA05AE-1CF8-4061-A162-61B281AA3575}" dt="2022-05-09T01:10:38.312" v="7182" actId="20577"/>
        <pc:sldMkLst>
          <pc:docMk/>
          <pc:sldMk cId="228042901" sldId="283"/>
        </pc:sldMkLst>
        <pc:spChg chg="mod ord">
          <ac:chgData name="erdal oruklu" userId="fe4cac3999d08f0d" providerId="LiveId" clId="{E4AA05AE-1CF8-4061-A162-61B281AA3575}" dt="2022-05-08T18:31:39.660" v="4658" actId="404"/>
          <ac:spMkLst>
            <pc:docMk/>
            <pc:sldMk cId="228042901" sldId="283"/>
            <ac:spMk id="2" creationId="{38167DAA-B861-934C-010E-E70A183664D9}"/>
          </ac:spMkLst>
        </pc:spChg>
        <pc:spChg chg="mod ord">
          <ac:chgData name="erdal oruklu" userId="fe4cac3999d08f0d" providerId="LiveId" clId="{E4AA05AE-1CF8-4061-A162-61B281AA3575}" dt="2022-05-09T01:10:38.312" v="7182" actId="20577"/>
          <ac:spMkLst>
            <pc:docMk/>
            <pc:sldMk cId="228042901" sldId="283"/>
            <ac:spMk id="3" creationId="{D84B4703-E233-97E1-2959-C265212FA1DA}"/>
          </ac:spMkLst>
        </pc:spChg>
        <pc:spChg chg="del">
          <ac:chgData name="erdal oruklu" userId="fe4cac3999d08f0d" providerId="LiveId" clId="{E4AA05AE-1CF8-4061-A162-61B281AA3575}" dt="2022-05-08T04:52:01.512" v="1641" actId="478"/>
          <ac:spMkLst>
            <pc:docMk/>
            <pc:sldMk cId="228042901" sldId="283"/>
            <ac:spMk id="4" creationId="{1096B8CF-DE1C-53A8-328C-7BC1E7F5E90D}"/>
          </ac:spMkLst>
        </pc:spChg>
        <pc:spChg chg="add mod">
          <ac:chgData name="erdal oruklu" userId="fe4cac3999d08f0d" providerId="LiveId" clId="{E4AA05AE-1CF8-4061-A162-61B281AA3575}" dt="2022-05-08T20:26:15.429" v="6743" actId="1076"/>
          <ac:spMkLst>
            <pc:docMk/>
            <pc:sldMk cId="228042901" sldId="283"/>
            <ac:spMk id="6" creationId="{B552F574-4A93-E729-663E-94E1174C4F4A}"/>
          </ac:spMkLst>
        </pc:spChg>
        <pc:spChg chg="add mod">
          <ac:chgData name="erdal oruklu" userId="fe4cac3999d08f0d" providerId="LiveId" clId="{E4AA05AE-1CF8-4061-A162-61B281AA3575}" dt="2022-05-08T20:26:10.797" v="6742" actId="14100"/>
          <ac:spMkLst>
            <pc:docMk/>
            <pc:sldMk cId="228042901" sldId="283"/>
            <ac:spMk id="7" creationId="{E11F706D-2CCC-B6E9-7FB4-845E7B39DD73}"/>
          </ac:spMkLst>
        </pc:spChg>
        <pc:picChg chg="add mod">
          <ac:chgData name="erdal oruklu" userId="fe4cac3999d08f0d" providerId="LiveId" clId="{E4AA05AE-1CF8-4061-A162-61B281AA3575}" dt="2022-05-08T18:32:31.009" v="4676" actId="1076"/>
          <ac:picMkLst>
            <pc:docMk/>
            <pc:sldMk cId="228042901" sldId="283"/>
            <ac:picMk id="5" creationId="{5CBCD17E-403A-B885-0CD6-147D10B79647}"/>
          </ac:picMkLst>
        </pc:picChg>
      </pc:sldChg>
      <pc:sldChg chg="addSp delSp modSp new mod modClrScheme chgLayout">
        <pc:chgData name="erdal oruklu" userId="fe4cac3999d08f0d" providerId="LiveId" clId="{E4AA05AE-1CF8-4061-A162-61B281AA3575}" dt="2022-05-08T20:31:15.420" v="6798" actId="1076"/>
        <pc:sldMkLst>
          <pc:docMk/>
          <pc:sldMk cId="1172438651" sldId="284"/>
        </pc:sldMkLst>
        <pc:spChg chg="mod ord">
          <ac:chgData name="erdal oruklu" userId="fe4cac3999d08f0d" providerId="LiveId" clId="{E4AA05AE-1CF8-4061-A162-61B281AA3575}" dt="2022-05-08T19:17:40.296" v="5955" actId="20577"/>
          <ac:spMkLst>
            <pc:docMk/>
            <pc:sldMk cId="1172438651" sldId="284"/>
            <ac:spMk id="2" creationId="{0009468A-D20F-C3EB-6E03-0836B7CFE468}"/>
          </ac:spMkLst>
        </pc:spChg>
        <pc:spChg chg="mod ord">
          <ac:chgData name="erdal oruklu" userId="fe4cac3999d08f0d" providerId="LiveId" clId="{E4AA05AE-1CF8-4061-A162-61B281AA3575}" dt="2022-05-08T19:17:53.162" v="5957" actId="6549"/>
          <ac:spMkLst>
            <pc:docMk/>
            <pc:sldMk cId="1172438651" sldId="284"/>
            <ac:spMk id="3" creationId="{4579086A-201B-1E7C-2F38-D146A66A53EC}"/>
          </ac:spMkLst>
        </pc:spChg>
        <pc:spChg chg="del">
          <ac:chgData name="erdal oruklu" userId="fe4cac3999d08f0d" providerId="LiveId" clId="{E4AA05AE-1CF8-4061-A162-61B281AA3575}" dt="2022-05-08T04:53:44.245" v="1712" actId="478"/>
          <ac:spMkLst>
            <pc:docMk/>
            <pc:sldMk cId="1172438651" sldId="284"/>
            <ac:spMk id="4" creationId="{CA79F8DA-3D62-5B1F-12E7-5DE7BE7977B0}"/>
          </ac:spMkLst>
        </pc:spChg>
        <pc:spChg chg="add del mod">
          <ac:chgData name="erdal oruklu" userId="fe4cac3999d08f0d" providerId="LiveId" clId="{E4AA05AE-1CF8-4061-A162-61B281AA3575}" dt="2022-05-08T20:26:32.337" v="6745" actId="478"/>
          <ac:spMkLst>
            <pc:docMk/>
            <pc:sldMk cId="1172438651" sldId="284"/>
            <ac:spMk id="9" creationId="{9AB2C3D8-9FBC-BD8F-9F56-BA9E8B44C485}"/>
          </ac:spMkLst>
        </pc:spChg>
        <pc:spChg chg="add mod">
          <ac:chgData name="erdal oruklu" userId="fe4cac3999d08f0d" providerId="LiveId" clId="{E4AA05AE-1CF8-4061-A162-61B281AA3575}" dt="2022-05-08T20:27:01.283" v="6753" actId="1076"/>
          <ac:spMkLst>
            <pc:docMk/>
            <pc:sldMk cId="1172438651" sldId="284"/>
            <ac:spMk id="10" creationId="{6B371817-F38B-6B9A-52D1-47632A519171}"/>
          </ac:spMkLst>
        </pc:spChg>
        <pc:spChg chg="add mod">
          <ac:chgData name="erdal oruklu" userId="fe4cac3999d08f0d" providerId="LiveId" clId="{E4AA05AE-1CF8-4061-A162-61B281AA3575}" dt="2022-05-08T20:26:33.175" v="6746"/>
          <ac:spMkLst>
            <pc:docMk/>
            <pc:sldMk cId="1172438651" sldId="284"/>
            <ac:spMk id="11" creationId="{174EC555-0897-877F-AB65-03FB42D0E219}"/>
          </ac:spMkLst>
        </pc:spChg>
        <pc:spChg chg="add mod">
          <ac:chgData name="erdal oruklu" userId="fe4cac3999d08f0d" providerId="LiveId" clId="{E4AA05AE-1CF8-4061-A162-61B281AA3575}" dt="2022-05-08T20:31:15.420" v="6798" actId="1076"/>
          <ac:spMkLst>
            <pc:docMk/>
            <pc:sldMk cId="1172438651" sldId="284"/>
            <ac:spMk id="12" creationId="{68615CDF-0141-3170-3B55-50ACB6ABEB4E}"/>
          </ac:spMkLst>
        </pc:spChg>
        <pc:picChg chg="add mod">
          <ac:chgData name="erdal oruklu" userId="fe4cac3999d08f0d" providerId="LiveId" clId="{E4AA05AE-1CF8-4061-A162-61B281AA3575}" dt="2022-05-08T20:26:39.131" v="6747" actId="1076"/>
          <ac:picMkLst>
            <pc:docMk/>
            <pc:sldMk cId="1172438651" sldId="284"/>
            <ac:picMk id="5" creationId="{D7AEAF28-6F16-A162-0FB4-B275047DCCF8}"/>
          </ac:picMkLst>
        </pc:picChg>
        <pc:picChg chg="add mod">
          <ac:chgData name="erdal oruklu" userId="fe4cac3999d08f0d" providerId="LiveId" clId="{E4AA05AE-1CF8-4061-A162-61B281AA3575}" dt="2022-05-08T20:26:51.110" v="6750" actId="1076"/>
          <ac:picMkLst>
            <pc:docMk/>
            <pc:sldMk cId="1172438651" sldId="284"/>
            <ac:picMk id="6" creationId="{00181550-3743-6F1E-9A25-704D5E467A6C}"/>
          </ac:picMkLst>
        </pc:picChg>
        <pc:picChg chg="add mod">
          <ac:chgData name="erdal oruklu" userId="fe4cac3999d08f0d" providerId="LiveId" clId="{E4AA05AE-1CF8-4061-A162-61B281AA3575}" dt="2022-05-08T20:26:56.651" v="6752" actId="1076"/>
          <ac:picMkLst>
            <pc:docMk/>
            <pc:sldMk cId="1172438651" sldId="284"/>
            <ac:picMk id="7" creationId="{809C1579-9BA3-274A-5EB2-50E5CC2EDE90}"/>
          </ac:picMkLst>
        </pc:picChg>
      </pc:sldChg>
      <pc:sldChg chg="addSp delSp modSp new mod ord modClrScheme chgLayout">
        <pc:chgData name="erdal oruklu" userId="fe4cac3999d08f0d" providerId="LiveId" clId="{E4AA05AE-1CF8-4061-A162-61B281AA3575}" dt="2022-05-08T20:34:56.121" v="6845" actId="1076"/>
        <pc:sldMkLst>
          <pc:docMk/>
          <pc:sldMk cId="2347637307" sldId="285"/>
        </pc:sldMkLst>
        <pc:spChg chg="mod ord">
          <ac:chgData name="erdal oruklu" userId="fe4cac3999d08f0d" providerId="LiveId" clId="{E4AA05AE-1CF8-4061-A162-61B281AA3575}" dt="2022-05-08T18:30:54.315" v="4647" actId="404"/>
          <ac:spMkLst>
            <pc:docMk/>
            <pc:sldMk cId="2347637307" sldId="285"/>
            <ac:spMk id="2" creationId="{12C82E6F-92BC-A20D-BB5C-A90E03F1E3C7}"/>
          </ac:spMkLst>
        </pc:spChg>
        <pc:spChg chg="mod ord">
          <ac:chgData name="erdal oruklu" userId="fe4cac3999d08f0d" providerId="LiveId" clId="{E4AA05AE-1CF8-4061-A162-61B281AA3575}" dt="2022-05-08T18:31:08.925" v="4651" actId="1076"/>
          <ac:spMkLst>
            <pc:docMk/>
            <pc:sldMk cId="2347637307" sldId="285"/>
            <ac:spMk id="3" creationId="{732DCBDB-B2D1-C122-C7CE-A9ECEC82FF26}"/>
          </ac:spMkLst>
        </pc:spChg>
        <pc:spChg chg="del">
          <ac:chgData name="erdal oruklu" userId="fe4cac3999d08f0d" providerId="LiveId" clId="{E4AA05AE-1CF8-4061-A162-61B281AA3575}" dt="2022-05-08T04:49:01.236" v="1552" actId="478"/>
          <ac:spMkLst>
            <pc:docMk/>
            <pc:sldMk cId="2347637307" sldId="285"/>
            <ac:spMk id="4" creationId="{230082EC-49CD-759B-49D4-1BF5EE2FE464}"/>
          </ac:spMkLst>
        </pc:spChg>
        <pc:spChg chg="add mod">
          <ac:chgData name="erdal oruklu" userId="fe4cac3999d08f0d" providerId="LiveId" clId="{E4AA05AE-1CF8-4061-A162-61B281AA3575}" dt="2022-05-08T20:34:56.121" v="6845" actId="1076"/>
          <ac:spMkLst>
            <pc:docMk/>
            <pc:sldMk cId="2347637307" sldId="285"/>
            <ac:spMk id="6" creationId="{A0CBEF37-6493-9D27-9A52-86EA150DC7D8}"/>
          </ac:spMkLst>
        </pc:spChg>
        <pc:picChg chg="add mod">
          <ac:chgData name="erdal oruklu" userId="fe4cac3999d08f0d" providerId="LiveId" clId="{E4AA05AE-1CF8-4061-A162-61B281AA3575}" dt="2022-05-08T18:31:11.578" v="4652" actId="1076"/>
          <ac:picMkLst>
            <pc:docMk/>
            <pc:sldMk cId="2347637307" sldId="285"/>
            <ac:picMk id="5" creationId="{B37093F9-24AD-B754-59F6-6A7924B02382}"/>
          </ac:picMkLst>
        </pc:picChg>
      </pc:sldChg>
      <pc:sldChg chg="delSp modSp new mod modClrScheme chgLayout">
        <pc:chgData name="erdal oruklu" userId="fe4cac3999d08f0d" providerId="LiveId" clId="{E4AA05AE-1CF8-4061-A162-61B281AA3575}" dt="2022-05-09T01:29:49.679" v="8429" actId="20577"/>
        <pc:sldMkLst>
          <pc:docMk/>
          <pc:sldMk cId="2734523252" sldId="286"/>
        </pc:sldMkLst>
        <pc:spChg chg="mod ord">
          <ac:chgData name="erdal oruklu" userId="fe4cac3999d08f0d" providerId="LiveId" clId="{E4AA05AE-1CF8-4061-A162-61B281AA3575}" dt="2022-05-08T18:37:32.534" v="4806" actId="404"/>
          <ac:spMkLst>
            <pc:docMk/>
            <pc:sldMk cId="2734523252" sldId="286"/>
            <ac:spMk id="2" creationId="{1748149E-F6B3-0340-4CF4-7CF7E5D1F121}"/>
          </ac:spMkLst>
        </pc:spChg>
        <pc:spChg chg="mod ord">
          <ac:chgData name="erdal oruklu" userId="fe4cac3999d08f0d" providerId="LiveId" clId="{E4AA05AE-1CF8-4061-A162-61B281AA3575}" dt="2022-05-09T01:29:49.679" v="8429" actId="20577"/>
          <ac:spMkLst>
            <pc:docMk/>
            <pc:sldMk cId="2734523252" sldId="286"/>
            <ac:spMk id="3" creationId="{BCAD4B0B-85E8-0A80-00A7-75068FEA2CEB}"/>
          </ac:spMkLst>
        </pc:spChg>
        <pc:spChg chg="del">
          <ac:chgData name="erdal oruklu" userId="fe4cac3999d08f0d" providerId="LiveId" clId="{E4AA05AE-1CF8-4061-A162-61B281AA3575}" dt="2022-05-08T05:00:37.087" v="1858" actId="478"/>
          <ac:spMkLst>
            <pc:docMk/>
            <pc:sldMk cId="2734523252" sldId="286"/>
            <ac:spMk id="4" creationId="{C313DF30-9929-C90A-F225-85D60A08D995}"/>
          </ac:spMkLst>
        </pc:spChg>
      </pc:sldChg>
      <pc:sldChg chg="addSp delSp modSp new mod modClrScheme chgLayout">
        <pc:chgData name="erdal oruklu" userId="fe4cac3999d08f0d" providerId="LiveId" clId="{E4AA05AE-1CF8-4061-A162-61B281AA3575}" dt="2022-05-09T01:11:37.992" v="7201" actId="6549"/>
        <pc:sldMkLst>
          <pc:docMk/>
          <pc:sldMk cId="1109995916" sldId="287"/>
        </pc:sldMkLst>
        <pc:spChg chg="mod ord">
          <ac:chgData name="erdal oruklu" userId="fe4cac3999d08f0d" providerId="LiveId" clId="{E4AA05AE-1CF8-4061-A162-61B281AA3575}" dt="2022-05-08T18:40:50.704" v="4984" actId="20577"/>
          <ac:spMkLst>
            <pc:docMk/>
            <pc:sldMk cId="1109995916" sldId="287"/>
            <ac:spMk id="2" creationId="{0276278E-400A-E53E-9F7E-3C33277D12B3}"/>
          </ac:spMkLst>
        </pc:spChg>
        <pc:spChg chg="mod ord">
          <ac:chgData name="erdal oruklu" userId="fe4cac3999d08f0d" providerId="LiveId" clId="{E4AA05AE-1CF8-4061-A162-61B281AA3575}" dt="2022-05-09T01:11:37.992" v="7201" actId="6549"/>
          <ac:spMkLst>
            <pc:docMk/>
            <pc:sldMk cId="1109995916" sldId="287"/>
            <ac:spMk id="3" creationId="{92F429D8-059F-B5B9-C552-0BF268E332D7}"/>
          </ac:spMkLst>
        </pc:spChg>
        <pc:spChg chg="del">
          <ac:chgData name="erdal oruklu" userId="fe4cac3999d08f0d" providerId="LiveId" clId="{E4AA05AE-1CF8-4061-A162-61B281AA3575}" dt="2022-05-08T05:03:46.374" v="1892" actId="478"/>
          <ac:spMkLst>
            <pc:docMk/>
            <pc:sldMk cId="1109995916" sldId="287"/>
            <ac:spMk id="4" creationId="{AA6964D9-035E-8633-116F-78F9AF6D6D49}"/>
          </ac:spMkLst>
        </pc:spChg>
        <pc:picChg chg="add del mod">
          <ac:chgData name="erdal oruklu" userId="fe4cac3999d08f0d" providerId="LiveId" clId="{E4AA05AE-1CF8-4061-A162-61B281AA3575}" dt="2022-05-08T05:15:52.665" v="2083" actId="478"/>
          <ac:picMkLst>
            <pc:docMk/>
            <pc:sldMk cId="1109995916" sldId="287"/>
            <ac:picMk id="5" creationId="{516400C2-56CB-D123-280B-AE21876FFBE4}"/>
          </ac:picMkLst>
        </pc:picChg>
        <pc:picChg chg="add del mod">
          <ac:chgData name="erdal oruklu" userId="fe4cac3999d08f0d" providerId="LiveId" clId="{E4AA05AE-1CF8-4061-A162-61B281AA3575}" dt="2022-05-08T05:16:21.124" v="2087" actId="478"/>
          <ac:picMkLst>
            <pc:docMk/>
            <pc:sldMk cId="1109995916" sldId="287"/>
            <ac:picMk id="7" creationId="{4A7B3321-AA46-EC08-DD9A-0D6D75EE427D}"/>
          </ac:picMkLst>
        </pc:picChg>
        <pc:picChg chg="add del mod">
          <ac:chgData name="erdal oruklu" userId="fe4cac3999d08f0d" providerId="LiveId" clId="{E4AA05AE-1CF8-4061-A162-61B281AA3575}" dt="2022-05-08T05:16:51.604" v="2092"/>
          <ac:picMkLst>
            <pc:docMk/>
            <pc:sldMk cId="1109995916" sldId="287"/>
            <ac:picMk id="9" creationId="{E2055B76-898E-1EDF-C460-AC2F44C981A3}"/>
          </ac:picMkLst>
        </pc:picChg>
        <pc:picChg chg="add mod">
          <ac:chgData name="erdal oruklu" userId="fe4cac3999d08f0d" providerId="LiveId" clId="{E4AA05AE-1CF8-4061-A162-61B281AA3575}" dt="2022-05-08T18:41:38.537" v="4990" actId="1076"/>
          <ac:picMkLst>
            <pc:docMk/>
            <pc:sldMk cId="1109995916" sldId="287"/>
            <ac:picMk id="11" creationId="{8EBBF3C4-2D5D-4D15-1D28-791CCC45BD71}"/>
          </ac:picMkLst>
        </pc:picChg>
        <pc:picChg chg="add mod">
          <ac:chgData name="erdal oruklu" userId="fe4cac3999d08f0d" providerId="LiveId" clId="{E4AA05AE-1CF8-4061-A162-61B281AA3575}" dt="2022-05-08T18:41:58.884" v="4994" actId="14100"/>
          <ac:picMkLst>
            <pc:docMk/>
            <pc:sldMk cId="1109995916" sldId="287"/>
            <ac:picMk id="13" creationId="{C8A861B1-5C6D-2B2E-A5C0-F008E27751D7}"/>
          </ac:picMkLst>
        </pc:picChg>
      </pc:sldChg>
      <pc:sldChg chg="addSp delSp modSp new mod modClrScheme chgLayout">
        <pc:chgData name="erdal oruklu" userId="fe4cac3999d08f0d" providerId="LiveId" clId="{E4AA05AE-1CF8-4061-A162-61B281AA3575}" dt="2022-05-08T18:47:03.431" v="5204" actId="1076"/>
        <pc:sldMkLst>
          <pc:docMk/>
          <pc:sldMk cId="2602556845" sldId="288"/>
        </pc:sldMkLst>
        <pc:spChg chg="mod ord">
          <ac:chgData name="erdal oruklu" userId="fe4cac3999d08f0d" providerId="LiveId" clId="{E4AA05AE-1CF8-4061-A162-61B281AA3575}" dt="2022-05-08T18:45:41.647" v="5150" actId="14100"/>
          <ac:spMkLst>
            <pc:docMk/>
            <pc:sldMk cId="2602556845" sldId="288"/>
            <ac:spMk id="2" creationId="{08B189B1-20B4-B5DD-B468-625F13BE53CD}"/>
          </ac:spMkLst>
        </pc:spChg>
        <pc:spChg chg="mod ord">
          <ac:chgData name="erdal oruklu" userId="fe4cac3999d08f0d" providerId="LiveId" clId="{E4AA05AE-1CF8-4061-A162-61B281AA3575}" dt="2022-05-08T18:46:01.462" v="5190" actId="6549"/>
          <ac:spMkLst>
            <pc:docMk/>
            <pc:sldMk cId="2602556845" sldId="288"/>
            <ac:spMk id="3" creationId="{75DD3E00-BB5B-E7B0-74C0-A61A981094FD}"/>
          </ac:spMkLst>
        </pc:spChg>
        <pc:spChg chg="del">
          <ac:chgData name="erdal oruklu" userId="fe4cac3999d08f0d" providerId="LiveId" clId="{E4AA05AE-1CF8-4061-A162-61B281AA3575}" dt="2022-05-08T05:05:04.588" v="1923" actId="478"/>
          <ac:spMkLst>
            <pc:docMk/>
            <pc:sldMk cId="2602556845" sldId="288"/>
            <ac:spMk id="4" creationId="{DB31E5C5-C554-8D52-4AA1-64E86E0E4B35}"/>
          </ac:spMkLst>
        </pc:spChg>
        <pc:spChg chg="add mod">
          <ac:chgData name="erdal oruklu" userId="fe4cac3999d08f0d" providerId="LiveId" clId="{E4AA05AE-1CF8-4061-A162-61B281AA3575}" dt="2022-05-08T18:47:03.431" v="5204" actId="1076"/>
          <ac:spMkLst>
            <pc:docMk/>
            <pc:sldMk cId="2602556845" sldId="288"/>
            <ac:spMk id="7" creationId="{3953FAB8-BCA7-0648-08F3-69D275854DCF}"/>
          </ac:spMkLst>
        </pc:spChg>
        <pc:picChg chg="add mod">
          <ac:chgData name="erdal oruklu" userId="fe4cac3999d08f0d" providerId="LiveId" clId="{E4AA05AE-1CF8-4061-A162-61B281AA3575}" dt="2022-05-08T18:46:43.942" v="5198" actId="1076"/>
          <ac:picMkLst>
            <pc:docMk/>
            <pc:sldMk cId="2602556845" sldId="288"/>
            <ac:picMk id="5" creationId="{5DAAF2CD-F6F1-1C41-05F4-ED964180A040}"/>
          </ac:picMkLst>
        </pc:picChg>
        <pc:picChg chg="add mod">
          <ac:chgData name="erdal oruklu" userId="fe4cac3999d08f0d" providerId="LiveId" clId="{E4AA05AE-1CF8-4061-A162-61B281AA3575}" dt="2022-05-08T18:46:49.032" v="5200" actId="1076"/>
          <ac:picMkLst>
            <pc:docMk/>
            <pc:sldMk cId="2602556845" sldId="288"/>
            <ac:picMk id="6" creationId="{4675E130-7BF5-1DAE-3F97-B3AD431A7EA7}"/>
          </ac:picMkLst>
        </pc:picChg>
      </pc:sldChg>
      <pc:sldChg chg="addSp delSp modSp new mod modClrScheme chgLayout">
        <pc:chgData name="erdal oruklu" userId="fe4cac3999d08f0d" providerId="LiveId" clId="{E4AA05AE-1CF8-4061-A162-61B281AA3575}" dt="2022-05-08T20:29:09.238" v="6785" actId="14100"/>
        <pc:sldMkLst>
          <pc:docMk/>
          <pc:sldMk cId="3024572243" sldId="289"/>
        </pc:sldMkLst>
        <pc:spChg chg="mod ord">
          <ac:chgData name="erdal oruklu" userId="fe4cac3999d08f0d" providerId="LiveId" clId="{E4AA05AE-1CF8-4061-A162-61B281AA3575}" dt="2022-05-08T18:48:46.982" v="5218" actId="403"/>
          <ac:spMkLst>
            <pc:docMk/>
            <pc:sldMk cId="3024572243" sldId="289"/>
            <ac:spMk id="2" creationId="{7B41AC87-46D7-6D13-A6E4-FF2522A099EC}"/>
          </ac:spMkLst>
        </pc:spChg>
        <pc:spChg chg="mod ord">
          <ac:chgData name="erdal oruklu" userId="fe4cac3999d08f0d" providerId="LiveId" clId="{E4AA05AE-1CF8-4061-A162-61B281AA3575}" dt="2022-05-08T19:24:43.615" v="6123" actId="20577"/>
          <ac:spMkLst>
            <pc:docMk/>
            <pc:sldMk cId="3024572243" sldId="289"/>
            <ac:spMk id="3" creationId="{6D2E7B92-39F3-78BC-D9A1-84B75086D617}"/>
          </ac:spMkLst>
        </pc:spChg>
        <pc:spChg chg="del">
          <ac:chgData name="erdal oruklu" userId="fe4cac3999d08f0d" providerId="LiveId" clId="{E4AA05AE-1CF8-4061-A162-61B281AA3575}" dt="2022-05-08T05:06:24.419" v="1954" actId="478"/>
          <ac:spMkLst>
            <pc:docMk/>
            <pc:sldMk cId="3024572243" sldId="289"/>
            <ac:spMk id="4" creationId="{23C4953D-6333-C8D6-39E6-B3CF44824826}"/>
          </ac:spMkLst>
        </pc:spChg>
        <pc:spChg chg="add mod">
          <ac:chgData name="erdal oruklu" userId="fe4cac3999d08f0d" providerId="LiveId" clId="{E4AA05AE-1CF8-4061-A162-61B281AA3575}" dt="2022-05-08T20:29:09.238" v="6785" actId="14100"/>
          <ac:spMkLst>
            <pc:docMk/>
            <pc:sldMk cId="3024572243" sldId="289"/>
            <ac:spMk id="6" creationId="{1F125576-0F34-95E1-EFBE-309C928C173E}"/>
          </ac:spMkLst>
        </pc:spChg>
        <pc:picChg chg="add mod">
          <ac:chgData name="erdal oruklu" userId="fe4cac3999d08f0d" providerId="LiveId" clId="{E4AA05AE-1CF8-4061-A162-61B281AA3575}" dt="2022-05-08T20:28:56.859" v="6783" actId="1076"/>
          <ac:picMkLst>
            <pc:docMk/>
            <pc:sldMk cId="3024572243" sldId="289"/>
            <ac:picMk id="5" creationId="{BD399D52-35C5-54F9-575D-F024A03D1BF3}"/>
          </ac:picMkLst>
        </pc:picChg>
        <pc:picChg chg="add del mod">
          <ac:chgData name="erdal oruklu" userId="fe4cac3999d08f0d" providerId="LiveId" clId="{E4AA05AE-1CF8-4061-A162-61B281AA3575}" dt="2022-05-08T19:20:16.118" v="5963" actId="21"/>
          <ac:picMkLst>
            <pc:docMk/>
            <pc:sldMk cId="3024572243" sldId="289"/>
            <ac:picMk id="6" creationId="{3764E1F3-5154-8C42-AF38-E8453D173182}"/>
          </ac:picMkLst>
        </pc:picChg>
      </pc:sldChg>
      <pc:sldChg chg="addSp delSp modSp new mod modClrScheme chgLayout">
        <pc:chgData name="erdal oruklu" userId="fe4cac3999d08f0d" providerId="LiveId" clId="{E4AA05AE-1CF8-4061-A162-61B281AA3575}" dt="2022-05-08T19:24:16.629" v="6119" actId="14100"/>
        <pc:sldMkLst>
          <pc:docMk/>
          <pc:sldMk cId="2103888029" sldId="290"/>
        </pc:sldMkLst>
        <pc:spChg chg="mod ord">
          <ac:chgData name="erdal oruklu" userId="fe4cac3999d08f0d" providerId="LiveId" clId="{E4AA05AE-1CF8-4061-A162-61B281AA3575}" dt="2022-05-08T18:50:14.425" v="5249" actId="20577"/>
          <ac:spMkLst>
            <pc:docMk/>
            <pc:sldMk cId="2103888029" sldId="290"/>
            <ac:spMk id="2" creationId="{656A1D2D-29A2-6050-8116-E1C87DF93B85}"/>
          </ac:spMkLst>
        </pc:spChg>
        <pc:spChg chg="mod ord">
          <ac:chgData name="erdal oruklu" userId="fe4cac3999d08f0d" providerId="LiveId" clId="{E4AA05AE-1CF8-4061-A162-61B281AA3575}" dt="2022-05-08T19:24:11.564" v="6117" actId="14100"/>
          <ac:spMkLst>
            <pc:docMk/>
            <pc:sldMk cId="2103888029" sldId="290"/>
            <ac:spMk id="3" creationId="{A4DBBAF5-E93A-9807-3436-6E92C5058740}"/>
          </ac:spMkLst>
        </pc:spChg>
        <pc:spChg chg="del">
          <ac:chgData name="erdal oruklu" userId="fe4cac3999d08f0d" providerId="LiveId" clId="{E4AA05AE-1CF8-4061-A162-61B281AA3575}" dt="2022-05-08T05:07:04.838" v="1967" actId="478"/>
          <ac:spMkLst>
            <pc:docMk/>
            <pc:sldMk cId="2103888029" sldId="290"/>
            <ac:spMk id="4" creationId="{16A7537D-2302-4424-D3B3-754746D9EDE6}"/>
          </ac:spMkLst>
        </pc:spChg>
        <pc:picChg chg="add mod">
          <ac:chgData name="erdal oruklu" userId="fe4cac3999d08f0d" providerId="LiveId" clId="{E4AA05AE-1CF8-4061-A162-61B281AA3575}" dt="2022-05-08T19:24:16.629" v="6119" actId="14100"/>
          <ac:picMkLst>
            <pc:docMk/>
            <pc:sldMk cId="2103888029" sldId="290"/>
            <ac:picMk id="5" creationId="{629BCD02-B434-7396-2EE3-FB3399DC4C21}"/>
          </ac:picMkLst>
        </pc:picChg>
      </pc:sldChg>
      <pc:sldChg chg="addSp delSp modSp new del mod modClrScheme chgLayout">
        <pc:chgData name="erdal oruklu" userId="fe4cac3999d08f0d" providerId="LiveId" clId="{E4AA05AE-1CF8-4061-A162-61B281AA3575}" dt="2022-05-08T19:24:29.774" v="6120" actId="47"/>
        <pc:sldMkLst>
          <pc:docMk/>
          <pc:sldMk cId="2318649645" sldId="291"/>
        </pc:sldMkLst>
        <pc:spChg chg="mod ord">
          <ac:chgData name="erdal oruklu" userId="fe4cac3999d08f0d" providerId="LiveId" clId="{E4AA05AE-1CF8-4061-A162-61B281AA3575}" dt="2022-05-08T18:51:35.916" v="5279" actId="404"/>
          <ac:spMkLst>
            <pc:docMk/>
            <pc:sldMk cId="2318649645" sldId="291"/>
            <ac:spMk id="2" creationId="{D094A158-DA8E-98FE-BD3E-029F29F652E8}"/>
          </ac:spMkLst>
        </pc:spChg>
        <pc:spChg chg="mod ord">
          <ac:chgData name="erdal oruklu" userId="fe4cac3999d08f0d" providerId="LiveId" clId="{E4AA05AE-1CF8-4061-A162-61B281AA3575}" dt="2022-05-08T19:22:17.509" v="6105" actId="6549"/>
          <ac:spMkLst>
            <pc:docMk/>
            <pc:sldMk cId="2318649645" sldId="291"/>
            <ac:spMk id="3" creationId="{563105A1-8745-2ABB-EFE5-201E4C1085EE}"/>
          </ac:spMkLst>
        </pc:spChg>
        <pc:spChg chg="del">
          <ac:chgData name="erdal oruklu" userId="fe4cac3999d08f0d" providerId="LiveId" clId="{E4AA05AE-1CF8-4061-A162-61B281AA3575}" dt="2022-05-08T05:08:47.447" v="1990" actId="478"/>
          <ac:spMkLst>
            <pc:docMk/>
            <pc:sldMk cId="2318649645" sldId="291"/>
            <ac:spMk id="4" creationId="{C95ABBB3-8D53-0C78-F074-6C553DB2F78B}"/>
          </ac:spMkLst>
        </pc:spChg>
        <pc:picChg chg="add del mod">
          <ac:chgData name="erdal oruklu" userId="fe4cac3999d08f0d" providerId="LiveId" clId="{E4AA05AE-1CF8-4061-A162-61B281AA3575}" dt="2022-05-08T19:22:14.985" v="6104" actId="478"/>
          <ac:picMkLst>
            <pc:docMk/>
            <pc:sldMk cId="2318649645" sldId="291"/>
            <ac:picMk id="5" creationId="{EF2257A2-C934-CFE4-6E88-67F52A797AB2}"/>
          </ac:picMkLst>
        </pc:picChg>
      </pc:sldChg>
      <pc:sldChg chg="addSp delSp modSp new mod modClrScheme chgLayout">
        <pc:chgData name="erdal oruklu" userId="fe4cac3999d08f0d" providerId="LiveId" clId="{E4AA05AE-1CF8-4061-A162-61B281AA3575}" dt="2022-05-08T19:21:02.217" v="5970" actId="1076"/>
        <pc:sldMkLst>
          <pc:docMk/>
          <pc:sldMk cId="3330665389" sldId="292"/>
        </pc:sldMkLst>
        <pc:spChg chg="mod ord">
          <ac:chgData name="erdal oruklu" userId="fe4cac3999d08f0d" providerId="LiveId" clId="{E4AA05AE-1CF8-4061-A162-61B281AA3575}" dt="2022-05-08T18:54:09.092" v="5314" actId="14100"/>
          <ac:spMkLst>
            <pc:docMk/>
            <pc:sldMk cId="3330665389" sldId="292"/>
            <ac:spMk id="2" creationId="{276E1D7E-7514-33EE-6CA6-FD39D8644F4B}"/>
          </ac:spMkLst>
        </pc:spChg>
        <pc:spChg chg="del">
          <ac:chgData name="erdal oruklu" userId="fe4cac3999d08f0d" providerId="LiveId" clId="{E4AA05AE-1CF8-4061-A162-61B281AA3575}" dt="2022-05-08T05:08:58.844" v="1993" actId="478"/>
          <ac:spMkLst>
            <pc:docMk/>
            <pc:sldMk cId="3330665389" sldId="292"/>
            <ac:spMk id="3" creationId="{585CD743-3017-2042-B146-CBC4D4708968}"/>
          </ac:spMkLst>
        </pc:spChg>
        <pc:spChg chg="mod ord">
          <ac:chgData name="erdal oruklu" userId="fe4cac3999d08f0d" providerId="LiveId" clId="{E4AA05AE-1CF8-4061-A162-61B281AA3575}" dt="2022-05-08T18:54:51.314" v="5340" actId="20577"/>
          <ac:spMkLst>
            <pc:docMk/>
            <pc:sldMk cId="3330665389" sldId="292"/>
            <ac:spMk id="4" creationId="{81F71F56-E615-0623-867F-7FEC71719998}"/>
          </ac:spMkLst>
        </pc:spChg>
        <pc:spChg chg="add mod">
          <ac:chgData name="erdal oruklu" userId="fe4cac3999d08f0d" providerId="LiveId" clId="{E4AA05AE-1CF8-4061-A162-61B281AA3575}" dt="2022-05-08T19:21:02.217" v="5970" actId="1076"/>
          <ac:spMkLst>
            <pc:docMk/>
            <pc:sldMk cId="3330665389" sldId="292"/>
            <ac:spMk id="7" creationId="{FE9BE559-9834-0772-8275-0FF8EFC19049}"/>
          </ac:spMkLst>
        </pc:spChg>
        <pc:picChg chg="add del mod">
          <ac:chgData name="erdal oruklu" userId="fe4cac3999d08f0d" providerId="LiveId" clId="{E4AA05AE-1CF8-4061-A162-61B281AA3575}" dt="2022-05-08T19:20:47.018" v="5966" actId="478"/>
          <ac:picMkLst>
            <pc:docMk/>
            <pc:sldMk cId="3330665389" sldId="292"/>
            <ac:picMk id="5" creationId="{945CBE10-9046-D3C6-D436-6438FF6975DF}"/>
          </ac:picMkLst>
        </pc:picChg>
        <pc:picChg chg="add mod">
          <ac:chgData name="erdal oruklu" userId="fe4cac3999d08f0d" providerId="LiveId" clId="{E4AA05AE-1CF8-4061-A162-61B281AA3575}" dt="2022-05-08T18:53:34.707" v="5308" actId="14100"/>
          <ac:picMkLst>
            <pc:docMk/>
            <pc:sldMk cId="3330665389" sldId="292"/>
            <ac:picMk id="6" creationId="{5403FC43-0623-6B7C-7CA7-5042BB2855C6}"/>
          </ac:picMkLst>
        </pc:picChg>
        <pc:picChg chg="add mod">
          <ac:chgData name="erdal oruklu" userId="fe4cac3999d08f0d" providerId="LiveId" clId="{E4AA05AE-1CF8-4061-A162-61B281AA3575}" dt="2022-05-08T19:20:55.224" v="5969" actId="1076"/>
          <ac:picMkLst>
            <pc:docMk/>
            <pc:sldMk cId="3330665389" sldId="292"/>
            <ac:picMk id="8" creationId="{AD3EA1AD-887E-0D19-3AB6-DBB770B93701}"/>
          </ac:picMkLst>
        </pc:picChg>
      </pc:sldChg>
      <pc:sldChg chg="addSp delSp modSp new mod modClrScheme chgLayout">
        <pc:chgData name="erdal oruklu" userId="fe4cac3999d08f0d" providerId="LiveId" clId="{E4AA05AE-1CF8-4061-A162-61B281AA3575}" dt="2022-05-08T18:56:14.862" v="5365" actId="403"/>
        <pc:sldMkLst>
          <pc:docMk/>
          <pc:sldMk cId="482206561" sldId="293"/>
        </pc:sldMkLst>
        <pc:spChg chg="mod ord">
          <ac:chgData name="erdal oruklu" userId="fe4cac3999d08f0d" providerId="LiveId" clId="{E4AA05AE-1CF8-4061-A162-61B281AA3575}" dt="2022-05-08T18:55:36.941" v="5358" actId="14100"/>
          <ac:spMkLst>
            <pc:docMk/>
            <pc:sldMk cId="482206561" sldId="293"/>
            <ac:spMk id="2" creationId="{5BDBCE70-345F-BA16-BB10-C5A3E13FB41C}"/>
          </ac:spMkLst>
        </pc:spChg>
        <pc:spChg chg="mod ord">
          <ac:chgData name="erdal oruklu" userId="fe4cac3999d08f0d" providerId="LiveId" clId="{E4AA05AE-1CF8-4061-A162-61B281AA3575}" dt="2022-05-08T18:56:14.862" v="5365" actId="403"/>
          <ac:spMkLst>
            <pc:docMk/>
            <pc:sldMk cId="482206561" sldId="293"/>
            <ac:spMk id="3" creationId="{F60FA291-8833-CD2E-4823-D72E132DF7DF}"/>
          </ac:spMkLst>
        </pc:spChg>
        <pc:spChg chg="del">
          <ac:chgData name="erdal oruklu" userId="fe4cac3999d08f0d" providerId="LiveId" clId="{E4AA05AE-1CF8-4061-A162-61B281AA3575}" dt="2022-05-08T05:09:02.764" v="1994" actId="478"/>
          <ac:spMkLst>
            <pc:docMk/>
            <pc:sldMk cId="482206561" sldId="293"/>
            <ac:spMk id="4" creationId="{75ED55E5-E240-1CBB-6A79-25B86BD5EC95}"/>
          </ac:spMkLst>
        </pc:spChg>
        <pc:picChg chg="add del mod">
          <ac:chgData name="erdal oruklu" userId="fe4cac3999d08f0d" providerId="LiveId" clId="{E4AA05AE-1CF8-4061-A162-61B281AA3575}" dt="2022-05-08T05:21:34.515" v="2144" actId="21"/>
          <ac:picMkLst>
            <pc:docMk/>
            <pc:sldMk cId="482206561" sldId="293"/>
            <ac:picMk id="6" creationId="{EA9F7ECE-F258-68F3-A140-B950C112F3E3}"/>
          </ac:picMkLst>
        </pc:picChg>
      </pc:sldChg>
      <pc:sldChg chg="addSp delSp modSp new mod modClrScheme chgLayout">
        <pc:chgData name="erdal oruklu" userId="fe4cac3999d08f0d" providerId="LiveId" clId="{E4AA05AE-1CF8-4061-A162-61B281AA3575}" dt="2022-05-08T20:28:07.513" v="6767" actId="14100"/>
        <pc:sldMkLst>
          <pc:docMk/>
          <pc:sldMk cId="636758475" sldId="294"/>
        </pc:sldMkLst>
        <pc:spChg chg="mod ord">
          <ac:chgData name="erdal oruklu" userId="fe4cac3999d08f0d" providerId="LiveId" clId="{E4AA05AE-1CF8-4061-A162-61B281AA3575}" dt="2022-05-08T18:56:45.041" v="5371" actId="404"/>
          <ac:spMkLst>
            <pc:docMk/>
            <pc:sldMk cId="636758475" sldId="294"/>
            <ac:spMk id="2" creationId="{9A324528-8D85-5934-BC81-2561B2287F37}"/>
          </ac:spMkLst>
        </pc:spChg>
        <pc:spChg chg="mod ord">
          <ac:chgData name="erdal oruklu" userId="fe4cac3999d08f0d" providerId="LiveId" clId="{E4AA05AE-1CF8-4061-A162-61B281AA3575}" dt="2022-05-08T18:58:37.206" v="5409" actId="6549"/>
          <ac:spMkLst>
            <pc:docMk/>
            <pc:sldMk cId="636758475" sldId="294"/>
            <ac:spMk id="3" creationId="{175022A2-564B-72E0-7EFA-7E6A3425EBD3}"/>
          </ac:spMkLst>
        </pc:spChg>
        <pc:spChg chg="del">
          <ac:chgData name="erdal oruklu" userId="fe4cac3999d08f0d" providerId="LiveId" clId="{E4AA05AE-1CF8-4061-A162-61B281AA3575}" dt="2022-05-08T05:15:04.331" v="2081" actId="478"/>
          <ac:spMkLst>
            <pc:docMk/>
            <pc:sldMk cId="636758475" sldId="294"/>
            <ac:spMk id="4" creationId="{5453EDE1-2517-C546-1FB3-6EE04CE5CB6D}"/>
          </ac:spMkLst>
        </pc:spChg>
        <pc:spChg chg="add mod">
          <ac:chgData name="erdal oruklu" userId="fe4cac3999d08f0d" providerId="LiveId" clId="{E4AA05AE-1CF8-4061-A162-61B281AA3575}" dt="2022-05-08T20:28:07.513" v="6767" actId="14100"/>
          <ac:spMkLst>
            <pc:docMk/>
            <pc:sldMk cId="636758475" sldId="294"/>
            <ac:spMk id="8" creationId="{9BADC3FC-7DBE-E7BB-9C21-502105A89E35}"/>
          </ac:spMkLst>
        </pc:spChg>
        <pc:picChg chg="add mod">
          <ac:chgData name="erdal oruklu" userId="fe4cac3999d08f0d" providerId="LiveId" clId="{E4AA05AE-1CF8-4061-A162-61B281AA3575}" dt="2022-05-08T18:58:34.203" v="5408" actId="1076"/>
          <ac:picMkLst>
            <pc:docMk/>
            <pc:sldMk cId="636758475" sldId="294"/>
            <ac:picMk id="6" creationId="{71359567-4B6E-83CD-229B-F32A94B7782E}"/>
          </ac:picMkLst>
        </pc:picChg>
        <pc:picChg chg="add mod">
          <ac:chgData name="erdal oruklu" userId="fe4cac3999d08f0d" providerId="LiveId" clId="{E4AA05AE-1CF8-4061-A162-61B281AA3575}" dt="2022-05-08T18:58:30.776" v="5407" actId="14100"/>
          <ac:picMkLst>
            <pc:docMk/>
            <pc:sldMk cId="636758475" sldId="294"/>
            <ac:picMk id="7" creationId="{952677BE-D96B-2922-074D-D477F4738FBC}"/>
          </ac:picMkLst>
        </pc:picChg>
      </pc:sldChg>
      <pc:sldChg chg="addSp delSp modSp new mod ord modClrScheme chgLayout">
        <pc:chgData name="erdal oruklu" userId="fe4cac3999d08f0d" providerId="LiveId" clId="{E4AA05AE-1CF8-4061-A162-61B281AA3575}" dt="2022-05-08T19:27:09.926" v="6149" actId="20577"/>
        <pc:sldMkLst>
          <pc:docMk/>
          <pc:sldMk cId="331213816" sldId="295"/>
        </pc:sldMkLst>
        <pc:spChg chg="mod ord">
          <ac:chgData name="erdal oruklu" userId="fe4cac3999d08f0d" providerId="LiveId" clId="{E4AA05AE-1CF8-4061-A162-61B281AA3575}" dt="2022-05-08T19:07:10.033" v="5674" actId="20577"/>
          <ac:spMkLst>
            <pc:docMk/>
            <pc:sldMk cId="331213816" sldId="295"/>
            <ac:spMk id="2" creationId="{C3CD66D5-C454-F2E7-18DB-564D39E08EE3}"/>
          </ac:spMkLst>
        </pc:spChg>
        <pc:spChg chg="mod ord">
          <ac:chgData name="erdal oruklu" userId="fe4cac3999d08f0d" providerId="LiveId" clId="{E4AA05AE-1CF8-4061-A162-61B281AA3575}" dt="2022-05-08T19:27:09.926" v="6149" actId="20577"/>
          <ac:spMkLst>
            <pc:docMk/>
            <pc:sldMk cId="331213816" sldId="295"/>
            <ac:spMk id="3" creationId="{D7D40614-9E58-E5AB-AC6C-18520E148629}"/>
          </ac:spMkLst>
        </pc:spChg>
        <pc:spChg chg="del">
          <ac:chgData name="erdal oruklu" userId="fe4cac3999d08f0d" providerId="LiveId" clId="{E4AA05AE-1CF8-4061-A162-61B281AA3575}" dt="2022-05-08T05:22:59.436" v="2149" actId="478"/>
          <ac:spMkLst>
            <pc:docMk/>
            <pc:sldMk cId="331213816" sldId="295"/>
            <ac:spMk id="4" creationId="{51D2CA98-1EDE-6715-CB83-7DF11640C495}"/>
          </ac:spMkLst>
        </pc:spChg>
        <pc:picChg chg="add del mod">
          <ac:chgData name="erdal oruklu" userId="fe4cac3999d08f0d" providerId="LiveId" clId="{E4AA05AE-1CF8-4061-A162-61B281AA3575}" dt="2022-05-08T19:25:58.535" v="6127" actId="478"/>
          <ac:picMkLst>
            <pc:docMk/>
            <pc:sldMk cId="331213816" sldId="295"/>
            <ac:picMk id="5" creationId="{02CB4B8B-E821-B22D-4167-1F14C9658C61}"/>
          </ac:picMkLst>
        </pc:picChg>
        <pc:picChg chg="add mod">
          <ac:chgData name="erdal oruklu" userId="fe4cac3999d08f0d" providerId="LiveId" clId="{E4AA05AE-1CF8-4061-A162-61B281AA3575}" dt="2022-05-08T19:05:25.515" v="5540" actId="1076"/>
          <ac:picMkLst>
            <pc:docMk/>
            <pc:sldMk cId="331213816" sldId="295"/>
            <ac:picMk id="6" creationId="{55C0DDAC-2485-A1BF-D366-F97AB81F71E8}"/>
          </ac:picMkLst>
        </pc:picChg>
        <pc:picChg chg="add mod">
          <ac:chgData name="erdal oruklu" userId="fe4cac3999d08f0d" providerId="LiveId" clId="{E4AA05AE-1CF8-4061-A162-61B281AA3575}" dt="2022-05-08T19:26:01.388" v="6128" actId="1076"/>
          <ac:picMkLst>
            <pc:docMk/>
            <pc:sldMk cId="331213816" sldId="295"/>
            <ac:picMk id="7" creationId="{6F23B52D-867A-28BB-872B-645D7598D800}"/>
          </ac:picMkLst>
        </pc:picChg>
      </pc:sldChg>
      <pc:sldChg chg="addSp delSp modSp new mod modClrScheme chgLayout">
        <pc:chgData name="erdal oruklu" userId="fe4cac3999d08f0d" providerId="LiveId" clId="{E4AA05AE-1CF8-4061-A162-61B281AA3575}" dt="2022-05-09T01:30:16.005" v="8430" actId="404"/>
        <pc:sldMkLst>
          <pc:docMk/>
          <pc:sldMk cId="2530975332" sldId="296"/>
        </pc:sldMkLst>
        <pc:spChg chg="mod ord">
          <ac:chgData name="erdal oruklu" userId="fe4cac3999d08f0d" providerId="LiveId" clId="{E4AA05AE-1CF8-4061-A162-61B281AA3575}" dt="2022-05-09T01:30:16.005" v="8430" actId="404"/>
          <ac:spMkLst>
            <pc:docMk/>
            <pc:sldMk cId="2530975332" sldId="296"/>
            <ac:spMk id="2" creationId="{75ACBF98-BAA7-0B46-95E1-1F85FB9EAB64}"/>
          </ac:spMkLst>
        </pc:spChg>
        <pc:spChg chg="mod ord">
          <ac:chgData name="erdal oruklu" userId="fe4cac3999d08f0d" providerId="LiveId" clId="{E4AA05AE-1CF8-4061-A162-61B281AA3575}" dt="2022-05-08T19:08:58.707" v="5761" actId="20577"/>
          <ac:spMkLst>
            <pc:docMk/>
            <pc:sldMk cId="2530975332" sldId="296"/>
            <ac:spMk id="3" creationId="{B4651576-AA32-04BF-B465-B3ADD8EBACAF}"/>
          </ac:spMkLst>
        </pc:spChg>
        <pc:spChg chg="del">
          <ac:chgData name="erdal oruklu" userId="fe4cac3999d08f0d" providerId="LiveId" clId="{E4AA05AE-1CF8-4061-A162-61B281AA3575}" dt="2022-05-08T05:31:34.922" v="2337" actId="478"/>
          <ac:spMkLst>
            <pc:docMk/>
            <pc:sldMk cId="2530975332" sldId="296"/>
            <ac:spMk id="4" creationId="{430BF845-F137-5A92-0882-1409B8AE40AF}"/>
          </ac:spMkLst>
        </pc:spChg>
        <pc:picChg chg="add mod">
          <ac:chgData name="erdal oruklu" userId="fe4cac3999d08f0d" providerId="LiveId" clId="{E4AA05AE-1CF8-4061-A162-61B281AA3575}" dt="2022-05-08T05:38:49.380" v="2376" actId="1076"/>
          <ac:picMkLst>
            <pc:docMk/>
            <pc:sldMk cId="2530975332" sldId="296"/>
            <ac:picMk id="5" creationId="{4046372F-DFE3-811B-AFF1-3C4E337C2111}"/>
          </ac:picMkLst>
        </pc:picChg>
        <pc:picChg chg="add mod">
          <ac:chgData name="erdal oruklu" userId="fe4cac3999d08f0d" providerId="LiveId" clId="{E4AA05AE-1CF8-4061-A162-61B281AA3575}" dt="2022-05-08T19:09:10.794" v="5762" actId="1076"/>
          <ac:picMkLst>
            <pc:docMk/>
            <pc:sldMk cId="2530975332" sldId="296"/>
            <ac:picMk id="6" creationId="{BBBF1424-0078-774F-EC94-D66F7E867DF0}"/>
          </ac:picMkLst>
        </pc:picChg>
      </pc:sldChg>
      <pc:sldChg chg="addSp delSp modSp new mod modClrScheme chgLayout">
        <pc:chgData name="erdal oruklu" userId="fe4cac3999d08f0d" providerId="LiveId" clId="{E4AA05AE-1CF8-4061-A162-61B281AA3575}" dt="2022-05-09T01:30:29.984" v="8433" actId="20577"/>
        <pc:sldMkLst>
          <pc:docMk/>
          <pc:sldMk cId="3660244424" sldId="297"/>
        </pc:sldMkLst>
        <pc:spChg chg="mod ord">
          <ac:chgData name="erdal oruklu" userId="fe4cac3999d08f0d" providerId="LiveId" clId="{E4AA05AE-1CF8-4061-A162-61B281AA3575}" dt="2022-05-08T19:13:56.054" v="5917" actId="20577"/>
          <ac:spMkLst>
            <pc:docMk/>
            <pc:sldMk cId="3660244424" sldId="297"/>
            <ac:spMk id="2" creationId="{FAC851F7-3C2F-7859-CFA2-BE9300098589}"/>
          </ac:spMkLst>
        </pc:spChg>
        <pc:spChg chg="del">
          <ac:chgData name="erdal oruklu" userId="fe4cac3999d08f0d" providerId="LiveId" clId="{E4AA05AE-1CF8-4061-A162-61B281AA3575}" dt="2022-05-08T05:31:45.742" v="2339" actId="478"/>
          <ac:spMkLst>
            <pc:docMk/>
            <pc:sldMk cId="3660244424" sldId="297"/>
            <ac:spMk id="3" creationId="{CD3403F7-8A9B-5F23-19AB-C346A08D4D54}"/>
          </ac:spMkLst>
        </pc:spChg>
        <pc:spChg chg="mod ord">
          <ac:chgData name="erdal oruklu" userId="fe4cac3999d08f0d" providerId="LiveId" clId="{E4AA05AE-1CF8-4061-A162-61B281AA3575}" dt="2022-05-09T01:30:29.984" v="8433" actId="20577"/>
          <ac:spMkLst>
            <pc:docMk/>
            <pc:sldMk cId="3660244424" sldId="297"/>
            <ac:spMk id="4" creationId="{271D9A17-A861-0B92-298D-C9FFB315139A}"/>
          </ac:spMkLst>
        </pc:spChg>
        <pc:picChg chg="add mod">
          <ac:chgData name="erdal oruklu" userId="fe4cac3999d08f0d" providerId="LiveId" clId="{E4AA05AE-1CF8-4061-A162-61B281AA3575}" dt="2022-05-08T19:12:41.972" v="5903" actId="1076"/>
          <ac:picMkLst>
            <pc:docMk/>
            <pc:sldMk cId="3660244424" sldId="297"/>
            <ac:picMk id="5" creationId="{8C27F69A-D0D8-034F-0412-21E33EF8DEAB}"/>
          </ac:picMkLst>
        </pc:picChg>
        <pc:picChg chg="add mod">
          <ac:chgData name="erdal oruklu" userId="fe4cac3999d08f0d" providerId="LiveId" clId="{E4AA05AE-1CF8-4061-A162-61B281AA3575}" dt="2022-05-08T19:12:36.071" v="5902" actId="1076"/>
          <ac:picMkLst>
            <pc:docMk/>
            <pc:sldMk cId="3660244424" sldId="297"/>
            <ac:picMk id="6" creationId="{58712124-6CA2-7207-9689-A6B762D2B30C}"/>
          </ac:picMkLst>
        </pc:picChg>
        <pc:picChg chg="add mod">
          <ac:chgData name="erdal oruklu" userId="fe4cac3999d08f0d" providerId="LiveId" clId="{E4AA05AE-1CF8-4061-A162-61B281AA3575}" dt="2022-05-08T19:12:27.534" v="5899" actId="14100"/>
          <ac:picMkLst>
            <pc:docMk/>
            <pc:sldMk cId="3660244424" sldId="297"/>
            <ac:picMk id="7" creationId="{5830CA3D-75A4-FB09-4AAE-81AEE5B47C8D}"/>
          </ac:picMkLst>
        </pc:picChg>
        <pc:picChg chg="add mod">
          <ac:chgData name="erdal oruklu" userId="fe4cac3999d08f0d" providerId="LiveId" clId="{E4AA05AE-1CF8-4061-A162-61B281AA3575}" dt="2022-05-08T19:14:04.942" v="5920" actId="1076"/>
          <ac:picMkLst>
            <pc:docMk/>
            <pc:sldMk cId="3660244424" sldId="297"/>
            <ac:picMk id="9" creationId="{009B88FE-56CF-45B8-F1D6-82C44881441D}"/>
          </ac:picMkLst>
        </pc:picChg>
      </pc:sldChg>
      <pc:sldChg chg="addSp delSp modSp new mod ord modClrScheme chgLayout">
        <pc:chgData name="erdal oruklu" userId="fe4cac3999d08f0d" providerId="LiveId" clId="{E4AA05AE-1CF8-4061-A162-61B281AA3575}" dt="2022-05-08T19:01:26.026" v="5440" actId="113"/>
        <pc:sldMkLst>
          <pc:docMk/>
          <pc:sldMk cId="1346478897" sldId="298"/>
        </pc:sldMkLst>
        <pc:spChg chg="mod ord">
          <ac:chgData name="erdal oruklu" userId="fe4cac3999d08f0d" providerId="LiveId" clId="{E4AA05AE-1CF8-4061-A162-61B281AA3575}" dt="2022-05-08T18:58:57.415" v="5411" actId="14100"/>
          <ac:spMkLst>
            <pc:docMk/>
            <pc:sldMk cId="1346478897" sldId="298"/>
            <ac:spMk id="2" creationId="{A73D0EBD-C078-7831-7FDC-F6D50C70F5EB}"/>
          </ac:spMkLst>
        </pc:spChg>
        <pc:spChg chg="mod ord">
          <ac:chgData name="erdal oruklu" userId="fe4cac3999d08f0d" providerId="LiveId" clId="{E4AA05AE-1CF8-4061-A162-61B281AA3575}" dt="2022-05-08T19:01:26.026" v="5440" actId="113"/>
          <ac:spMkLst>
            <pc:docMk/>
            <pc:sldMk cId="1346478897" sldId="298"/>
            <ac:spMk id="3" creationId="{708EB219-01E8-8474-9386-C0F7B6AFE7F7}"/>
          </ac:spMkLst>
        </pc:spChg>
        <pc:spChg chg="del">
          <ac:chgData name="erdal oruklu" userId="fe4cac3999d08f0d" providerId="LiveId" clId="{E4AA05AE-1CF8-4061-A162-61B281AA3575}" dt="2022-05-08T05:23:35.165" v="2161" actId="478"/>
          <ac:spMkLst>
            <pc:docMk/>
            <pc:sldMk cId="1346478897" sldId="298"/>
            <ac:spMk id="4" creationId="{E196378B-D4E6-05BA-21FE-2525ED121483}"/>
          </ac:spMkLst>
        </pc:spChg>
        <pc:picChg chg="add mod">
          <ac:chgData name="erdal oruklu" userId="fe4cac3999d08f0d" providerId="LiveId" clId="{E4AA05AE-1CF8-4061-A162-61B281AA3575}" dt="2022-05-08T19:01:20.080" v="5439" actId="1076"/>
          <ac:picMkLst>
            <pc:docMk/>
            <pc:sldMk cId="1346478897" sldId="298"/>
            <ac:picMk id="6" creationId="{E15C2E00-FA2E-03B0-ED78-695A29DC4E3D}"/>
          </ac:picMkLst>
        </pc:picChg>
        <pc:picChg chg="add del mod">
          <ac:chgData name="erdal oruklu" userId="fe4cac3999d08f0d" providerId="LiveId" clId="{E4AA05AE-1CF8-4061-A162-61B281AA3575}" dt="2022-05-08T19:00:34.305" v="5435" actId="478"/>
          <ac:picMkLst>
            <pc:docMk/>
            <pc:sldMk cId="1346478897" sldId="298"/>
            <ac:picMk id="7" creationId="{6CA37B21-93CB-5EBD-EBF9-9C88BE3A46AB}"/>
          </ac:picMkLst>
        </pc:picChg>
      </pc:sldChg>
      <pc:sldChg chg="addSp delSp modSp new mod modClrScheme chgLayout">
        <pc:chgData name="erdal oruklu" userId="fe4cac3999d08f0d" providerId="LiveId" clId="{E4AA05AE-1CF8-4061-A162-61B281AA3575}" dt="2022-05-09T01:12:43.523" v="7202" actId="14100"/>
        <pc:sldMkLst>
          <pc:docMk/>
          <pc:sldMk cId="733630565" sldId="299"/>
        </pc:sldMkLst>
        <pc:spChg chg="mod ord">
          <ac:chgData name="erdal oruklu" userId="fe4cac3999d08f0d" providerId="LiveId" clId="{E4AA05AE-1CF8-4061-A162-61B281AA3575}" dt="2022-05-08T19:02:28.663" v="5459" actId="20577"/>
          <ac:spMkLst>
            <pc:docMk/>
            <pc:sldMk cId="733630565" sldId="299"/>
            <ac:spMk id="2" creationId="{12001156-6930-6513-9C1B-C0706B99DA02}"/>
          </ac:spMkLst>
        </pc:spChg>
        <pc:spChg chg="mod ord">
          <ac:chgData name="erdal oruklu" userId="fe4cac3999d08f0d" providerId="LiveId" clId="{E4AA05AE-1CF8-4061-A162-61B281AA3575}" dt="2022-05-09T01:12:43.523" v="7202" actId="14100"/>
          <ac:spMkLst>
            <pc:docMk/>
            <pc:sldMk cId="733630565" sldId="299"/>
            <ac:spMk id="3" creationId="{6E53A9ED-9EA1-7438-E709-AC9398C98634}"/>
          </ac:spMkLst>
        </pc:spChg>
        <pc:spChg chg="del">
          <ac:chgData name="erdal oruklu" userId="fe4cac3999d08f0d" providerId="LiveId" clId="{E4AA05AE-1CF8-4061-A162-61B281AA3575}" dt="2022-05-08T05:48:00.594" v="2460" actId="478"/>
          <ac:spMkLst>
            <pc:docMk/>
            <pc:sldMk cId="733630565" sldId="299"/>
            <ac:spMk id="4" creationId="{9343192E-A7B1-79EE-572F-C00DD716C134}"/>
          </ac:spMkLst>
        </pc:spChg>
        <pc:spChg chg="add mod">
          <ac:chgData name="erdal oruklu" userId="fe4cac3999d08f0d" providerId="LiveId" clId="{E4AA05AE-1CF8-4061-A162-61B281AA3575}" dt="2022-05-08T20:32:56.744" v="6806" actId="14100"/>
          <ac:spMkLst>
            <pc:docMk/>
            <pc:sldMk cId="733630565" sldId="299"/>
            <ac:spMk id="7" creationId="{F2DCC180-EB0D-3D55-2FA2-A5189BBF3540}"/>
          </ac:spMkLst>
        </pc:spChg>
        <pc:picChg chg="add mod">
          <ac:chgData name="erdal oruklu" userId="fe4cac3999d08f0d" providerId="LiveId" clId="{E4AA05AE-1CF8-4061-A162-61B281AA3575}" dt="2022-05-08T19:03:20.826" v="5480" actId="1076"/>
          <ac:picMkLst>
            <pc:docMk/>
            <pc:sldMk cId="733630565" sldId="299"/>
            <ac:picMk id="5" creationId="{B6CC44ED-4B16-77F7-0CEE-AF5C6ABBFA5F}"/>
          </ac:picMkLst>
        </pc:picChg>
        <pc:picChg chg="add mod">
          <ac:chgData name="erdal oruklu" userId="fe4cac3999d08f0d" providerId="LiveId" clId="{E4AA05AE-1CF8-4061-A162-61B281AA3575}" dt="2022-05-08T19:03:32.902" v="5483" actId="1076"/>
          <ac:picMkLst>
            <pc:docMk/>
            <pc:sldMk cId="733630565" sldId="299"/>
            <ac:picMk id="6" creationId="{D7DDBBBC-EE63-9477-9ED6-2838F199E2C9}"/>
          </ac:picMkLst>
        </pc:picChg>
      </pc:sldChg>
      <pc:sldChg chg="delSp modSp new del mod modClrScheme chgLayout">
        <pc:chgData name="erdal oruklu" userId="fe4cac3999d08f0d" providerId="LiveId" clId="{E4AA05AE-1CF8-4061-A162-61B281AA3575}" dt="2022-05-09T01:25:01.229" v="8384" actId="47"/>
        <pc:sldMkLst>
          <pc:docMk/>
          <pc:sldMk cId="3198695973" sldId="300"/>
        </pc:sldMkLst>
        <pc:spChg chg="mod ord">
          <ac:chgData name="erdal oruklu" userId="fe4cac3999d08f0d" providerId="LiveId" clId="{E4AA05AE-1CF8-4061-A162-61B281AA3575}" dt="2022-05-08T19:14:17.444" v="5922" actId="14100"/>
          <ac:spMkLst>
            <pc:docMk/>
            <pc:sldMk cId="3198695973" sldId="300"/>
            <ac:spMk id="2" creationId="{967245E2-670C-464F-4DFF-61349BBE31F3}"/>
          </ac:spMkLst>
        </pc:spChg>
        <pc:spChg chg="mod ord">
          <ac:chgData name="erdal oruklu" userId="fe4cac3999d08f0d" providerId="LiveId" clId="{E4AA05AE-1CF8-4061-A162-61B281AA3575}" dt="2022-05-09T01:13:58.211" v="7290" actId="20577"/>
          <ac:spMkLst>
            <pc:docMk/>
            <pc:sldMk cId="3198695973" sldId="300"/>
            <ac:spMk id="3" creationId="{7F627A41-8717-9C3D-7B1E-C839BB54E0A7}"/>
          </ac:spMkLst>
        </pc:spChg>
        <pc:spChg chg="del">
          <ac:chgData name="erdal oruklu" userId="fe4cac3999d08f0d" providerId="LiveId" clId="{E4AA05AE-1CF8-4061-A162-61B281AA3575}" dt="2022-05-08T05:59:02.894" v="2622" actId="478"/>
          <ac:spMkLst>
            <pc:docMk/>
            <pc:sldMk cId="3198695973" sldId="300"/>
            <ac:spMk id="4" creationId="{F3F600B5-15A7-9408-54C1-E7919F84C64C}"/>
          </ac:spMkLst>
        </pc:spChg>
      </pc:sldChg>
      <pc:sldChg chg="delSp modSp new mod">
        <pc:chgData name="erdal oruklu" userId="fe4cac3999d08f0d" providerId="LiveId" clId="{E4AA05AE-1CF8-4061-A162-61B281AA3575}" dt="2022-05-08T06:01:20.459" v="2749" actId="20577"/>
        <pc:sldMkLst>
          <pc:docMk/>
          <pc:sldMk cId="2947275699" sldId="301"/>
        </pc:sldMkLst>
        <pc:spChg chg="mod">
          <ac:chgData name="erdal oruklu" userId="fe4cac3999d08f0d" providerId="LiveId" clId="{E4AA05AE-1CF8-4061-A162-61B281AA3575}" dt="2022-05-08T06:00:42.938" v="2671" actId="20577"/>
          <ac:spMkLst>
            <pc:docMk/>
            <pc:sldMk cId="2947275699" sldId="301"/>
            <ac:spMk id="2" creationId="{9028C8EF-829F-639B-15F5-61EB561FB585}"/>
          </ac:spMkLst>
        </pc:spChg>
        <pc:spChg chg="mod">
          <ac:chgData name="erdal oruklu" userId="fe4cac3999d08f0d" providerId="LiveId" clId="{E4AA05AE-1CF8-4061-A162-61B281AA3575}" dt="2022-05-08T06:01:20.459" v="2749" actId="20577"/>
          <ac:spMkLst>
            <pc:docMk/>
            <pc:sldMk cId="2947275699" sldId="301"/>
            <ac:spMk id="3" creationId="{5FC8FC74-106B-810D-D5D2-45917B6E77DC}"/>
          </ac:spMkLst>
        </pc:spChg>
        <pc:spChg chg="del">
          <ac:chgData name="erdal oruklu" userId="fe4cac3999d08f0d" providerId="LiveId" clId="{E4AA05AE-1CF8-4061-A162-61B281AA3575}" dt="2022-05-08T06:00:34.519" v="2659" actId="478"/>
          <ac:spMkLst>
            <pc:docMk/>
            <pc:sldMk cId="2947275699" sldId="301"/>
            <ac:spMk id="4" creationId="{2C1FBD6D-4E72-5E95-C2D0-AF28D184E703}"/>
          </ac:spMkLst>
        </pc:spChg>
      </pc:sldChg>
      <pc:sldChg chg="addSp delSp modSp new mod modClrScheme chgLayout">
        <pc:chgData name="erdal oruklu" userId="fe4cac3999d08f0d" providerId="LiveId" clId="{E4AA05AE-1CF8-4061-A162-61B281AA3575}" dt="2022-05-09T01:02:49.045" v="7140" actId="14100"/>
        <pc:sldMkLst>
          <pc:docMk/>
          <pc:sldMk cId="1673765674" sldId="302"/>
        </pc:sldMkLst>
        <pc:spChg chg="del">
          <ac:chgData name="erdal oruklu" userId="fe4cac3999d08f0d" providerId="LiveId" clId="{E4AA05AE-1CF8-4061-A162-61B281AA3575}" dt="2022-05-08T16:34:59.480" v="2778" actId="700"/>
          <ac:spMkLst>
            <pc:docMk/>
            <pc:sldMk cId="1673765674" sldId="302"/>
            <ac:spMk id="2" creationId="{69AA1EA6-9817-B339-127C-B8C63BC5A429}"/>
          </ac:spMkLst>
        </pc:spChg>
        <pc:spChg chg="del mod ord">
          <ac:chgData name="erdal oruklu" userId="fe4cac3999d08f0d" providerId="LiveId" clId="{E4AA05AE-1CF8-4061-A162-61B281AA3575}" dt="2022-05-08T16:34:59.480" v="2778" actId="700"/>
          <ac:spMkLst>
            <pc:docMk/>
            <pc:sldMk cId="1673765674" sldId="302"/>
            <ac:spMk id="3" creationId="{4843B366-C180-02CE-077F-6EFDDDDBA93B}"/>
          </ac:spMkLst>
        </pc:spChg>
        <pc:spChg chg="del">
          <ac:chgData name="erdal oruklu" userId="fe4cac3999d08f0d" providerId="LiveId" clId="{E4AA05AE-1CF8-4061-A162-61B281AA3575}" dt="2022-05-08T16:34:59.480" v="2778" actId="700"/>
          <ac:spMkLst>
            <pc:docMk/>
            <pc:sldMk cId="1673765674" sldId="302"/>
            <ac:spMk id="4" creationId="{BD3153D9-B4E3-2DAC-0D88-5FF2AEF046FA}"/>
          </ac:spMkLst>
        </pc:spChg>
        <pc:spChg chg="add mod ord">
          <ac:chgData name="erdal oruklu" userId="fe4cac3999d08f0d" providerId="LiveId" clId="{E4AA05AE-1CF8-4061-A162-61B281AA3575}" dt="2022-05-08T20:33:20.411" v="6807" actId="20577"/>
          <ac:spMkLst>
            <pc:docMk/>
            <pc:sldMk cId="1673765674" sldId="302"/>
            <ac:spMk id="5" creationId="{5FEB41BF-1506-5CBC-2716-7B2C9BA350B6}"/>
          </ac:spMkLst>
        </pc:spChg>
        <pc:spChg chg="add mod">
          <ac:chgData name="erdal oruklu" userId="fe4cac3999d08f0d" providerId="LiveId" clId="{E4AA05AE-1CF8-4061-A162-61B281AA3575}" dt="2022-05-08T20:33:22.458" v="6808" actId="20577"/>
          <ac:spMkLst>
            <pc:docMk/>
            <pc:sldMk cId="1673765674" sldId="302"/>
            <ac:spMk id="7" creationId="{5D3101FF-A99E-58EF-2358-0FD996BF5AA6}"/>
          </ac:spMkLst>
        </pc:spChg>
        <pc:spChg chg="add mod">
          <ac:chgData name="erdal oruklu" userId="fe4cac3999d08f0d" providerId="LiveId" clId="{E4AA05AE-1CF8-4061-A162-61B281AA3575}" dt="2022-05-08T16:40:53.514" v="2860" actId="404"/>
          <ac:spMkLst>
            <pc:docMk/>
            <pc:sldMk cId="1673765674" sldId="302"/>
            <ac:spMk id="8" creationId="{B3AEF500-813F-3F73-7671-CF8AB4615452}"/>
          </ac:spMkLst>
        </pc:spChg>
        <pc:spChg chg="add mod">
          <ac:chgData name="erdal oruklu" userId="fe4cac3999d08f0d" providerId="LiveId" clId="{E4AA05AE-1CF8-4061-A162-61B281AA3575}" dt="2022-05-09T00:50:55.268" v="7027"/>
          <ac:spMkLst>
            <pc:docMk/>
            <pc:sldMk cId="1673765674" sldId="302"/>
            <ac:spMk id="12" creationId="{17A3ED36-EC9C-A8E3-CB29-E123CCE5A094}"/>
          </ac:spMkLst>
        </pc:spChg>
        <pc:spChg chg="add mod">
          <ac:chgData name="erdal oruklu" userId="fe4cac3999d08f0d" providerId="LiveId" clId="{E4AA05AE-1CF8-4061-A162-61B281AA3575}" dt="2022-05-09T00:50:55.268" v="7027"/>
          <ac:spMkLst>
            <pc:docMk/>
            <pc:sldMk cId="1673765674" sldId="302"/>
            <ac:spMk id="13" creationId="{AFACC675-C109-1F1E-8477-D4013374A73D}"/>
          </ac:spMkLst>
        </pc:spChg>
        <pc:spChg chg="add mod">
          <ac:chgData name="erdal oruklu" userId="fe4cac3999d08f0d" providerId="LiveId" clId="{E4AA05AE-1CF8-4061-A162-61B281AA3575}" dt="2022-05-09T00:50:55.268" v="7027"/>
          <ac:spMkLst>
            <pc:docMk/>
            <pc:sldMk cId="1673765674" sldId="302"/>
            <ac:spMk id="14" creationId="{C7AAA5DD-0556-DBE5-31E4-292AFD5DAE7E}"/>
          </ac:spMkLst>
        </pc:spChg>
        <pc:spChg chg="add mod">
          <ac:chgData name="erdal oruklu" userId="fe4cac3999d08f0d" providerId="LiveId" clId="{E4AA05AE-1CF8-4061-A162-61B281AA3575}" dt="2022-05-09T00:50:55.268" v="7027"/>
          <ac:spMkLst>
            <pc:docMk/>
            <pc:sldMk cId="1673765674" sldId="302"/>
            <ac:spMk id="15" creationId="{1BABD211-275A-CE3D-40AE-D7F7E5305194}"/>
          </ac:spMkLst>
        </pc:spChg>
        <pc:spChg chg="add mod">
          <ac:chgData name="erdal oruklu" userId="fe4cac3999d08f0d" providerId="LiveId" clId="{E4AA05AE-1CF8-4061-A162-61B281AA3575}" dt="2022-05-09T00:50:55.268" v="7027"/>
          <ac:spMkLst>
            <pc:docMk/>
            <pc:sldMk cId="1673765674" sldId="302"/>
            <ac:spMk id="16" creationId="{58B497B3-56D9-70DE-CA20-4D90B17E5FA1}"/>
          </ac:spMkLst>
        </pc:spChg>
        <pc:spChg chg="add mod">
          <ac:chgData name="erdal oruklu" userId="fe4cac3999d08f0d" providerId="LiveId" clId="{E4AA05AE-1CF8-4061-A162-61B281AA3575}" dt="2022-05-09T00:50:55.268" v="7027"/>
          <ac:spMkLst>
            <pc:docMk/>
            <pc:sldMk cId="1673765674" sldId="302"/>
            <ac:spMk id="17" creationId="{BAB355E7-56C9-E19F-6077-10387051B47D}"/>
          </ac:spMkLst>
        </pc:spChg>
        <pc:spChg chg="add mod">
          <ac:chgData name="erdal oruklu" userId="fe4cac3999d08f0d" providerId="LiveId" clId="{E4AA05AE-1CF8-4061-A162-61B281AA3575}" dt="2022-05-09T00:50:55.268" v="7027"/>
          <ac:spMkLst>
            <pc:docMk/>
            <pc:sldMk cId="1673765674" sldId="302"/>
            <ac:spMk id="18" creationId="{926F5D41-F159-F5F2-00FC-F0CD757283F5}"/>
          </ac:spMkLst>
        </pc:spChg>
        <pc:spChg chg="add mod">
          <ac:chgData name="erdal oruklu" userId="fe4cac3999d08f0d" providerId="LiveId" clId="{E4AA05AE-1CF8-4061-A162-61B281AA3575}" dt="2022-05-09T00:50:55.268" v="7027"/>
          <ac:spMkLst>
            <pc:docMk/>
            <pc:sldMk cId="1673765674" sldId="302"/>
            <ac:spMk id="19" creationId="{0E5DCD96-EFCA-CC2A-E1C5-B2F7CD99C835}"/>
          </ac:spMkLst>
        </pc:spChg>
        <pc:spChg chg="add mod">
          <ac:chgData name="erdal oruklu" userId="fe4cac3999d08f0d" providerId="LiveId" clId="{E4AA05AE-1CF8-4061-A162-61B281AA3575}" dt="2022-05-09T00:50:55.268" v="7027"/>
          <ac:spMkLst>
            <pc:docMk/>
            <pc:sldMk cId="1673765674" sldId="302"/>
            <ac:spMk id="21" creationId="{F715B4E1-6A0C-2790-1837-D18632234B53}"/>
          </ac:spMkLst>
        </pc:spChg>
        <pc:spChg chg="add mod">
          <ac:chgData name="erdal oruklu" userId="fe4cac3999d08f0d" providerId="LiveId" clId="{E4AA05AE-1CF8-4061-A162-61B281AA3575}" dt="2022-05-09T00:50:55.268" v="7027"/>
          <ac:spMkLst>
            <pc:docMk/>
            <pc:sldMk cId="1673765674" sldId="302"/>
            <ac:spMk id="22" creationId="{E4DD545F-3D0B-EE74-1F71-96D65AE84B83}"/>
          </ac:spMkLst>
        </pc:spChg>
        <pc:spChg chg="add mod">
          <ac:chgData name="erdal oruklu" userId="fe4cac3999d08f0d" providerId="LiveId" clId="{E4AA05AE-1CF8-4061-A162-61B281AA3575}" dt="2022-05-09T00:50:55.268" v="7027"/>
          <ac:spMkLst>
            <pc:docMk/>
            <pc:sldMk cId="1673765674" sldId="302"/>
            <ac:spMk id="23" creationId="{7A318E60-784B-C423-2808-BD5B8392FDE8}"/>
          </ac:spMkLst>
        </pc:spChg>
        <pc:spChg chg="add mod">
          <ac:chgData name="erdal oruklu" userId="fe4cac3999d08f0d" providerId="LiveId" clId="{E4AA05AE-1CF8-4061-A162-61B281AA3575}" dt="2022-05-09T00:50:55.268" v="7027"/>
          <ac:spMkLst>
            <pc:docMk/>
            <pc:sldMk cId="1673765674" sldId="302"/>
            <ac:spMk id="24" creationId="{EAEDC33E-2E27-F181-AFE7-5EE6E2ED0636}"/>
          </ac:spMkLst>
        </pc:spChg>
        <pc:spChg chg="add mod">
          <ac:chgData name="erdal oruklu" userId="fe4cac3999d08f0d" providerId="LiveId" clId="{E4AA05AE-1CF8-4061-A162-61B281AA3575}" dt="2022-05-09T00:50:55.268" v="7027"/>
          <ac:spMkLst>
            <pc:docMk/>
            <pc:sldMk cId="1673765674" sldId="302"/>
            <ac:spMk id="25" creationId="{F3803C5E-4FBF-EA23-0BCF-F8A37B11ABB2}"/>
          </ac:spMkLst>
        </pc:spChg>
        <pc:spChg chg="add mod">
          <ac:chgData name="erdal oruklu" userId="fe4cac3999d08f0d" providerId="LiveId" clId="{E4AA05AE-1CF8-4061-A162-61B281AA3575}" dt="2022-05-09T00:50:55.268" v="7027"/>
          <ac:spMkLst>
            <pc:docMk/>
            <pc:sldMk cId="1673765674" sldId="302"/>
            <ac:spMk id="26" creationId="{B6EB2326-F5D3-5A30-7533-C457DA1473F3}"/>
          </ac:spMkLst>
        </pc:spChg>
        <pc:spChg chg="add mod">
          <ac:chgData name="erdal oruklu" userId="fe4cac3999d08f0d" providerId="LiveId" clId="{E4AA05AE-1CF8-4061-A162-61B281AA3575}" dt="2022-05-09T00:50:55.268" v="7027"/>
          <ac:spMkLst>
            <pc:docMk/>
            <pc:sldMk cId="1673765674" sldId="302"/>
            <ac:spMk id="27" creationId="{15FF9CD1-AC01-BA45-5362-EA1EDDF3537C}"/>
          </ac:spMkLst>
        </pc:spChg>
        <pc:spChg chg="add mod">
          <ac:chgData name="erdal oruklu" userId="fe4cac3999d08f0d" providerId="LiveId" clId="{E4AA05AE-1CF8-4061-A162-61B281AA3575}" dt="2022-05-09T00:50:55.268" v="7027"/>
          <ac:spMkLst>
            <pc:docMk/>
            <pc:sldMk cId="1673765674" sldId="302"/>
            <ac:spMk id="28" creationId="{A7CF412C-AF81-B120-476E-A9DA8629E916}"/>
          </ac:spMkLst>
        </pc:spChg>
        <pc:spChg chg="add mod">
          <ac:chgData name="erdal oruklu" userId="fe4cac3999d08f0d" providerId="LiveId" clId="{E4AA05AE-1CF8-4061-A162-61B281AA3575}" dt="2022-05-09T00:50:55.268" v="7027"/>
          <ac:spMkLst>
            <pc:docMk/>
            <pc:sldMk cId="1673765674" sldId="302"/>
            <ac:spMk id="29" creationId="{391B1443-28CB-CEAF-A1BB-532CFD9AFE38}"/>
          </ac:spMkLst>
        </pc:spChg>
        <pc:spChg chg="add mod">
          <ac:chgData name="erdal oruklu" userId="fe4cac3999d08f0d" providerId="LiveId" clId="{E4AA05AE-1CF8-4061-A162-61B281AA3575}" dt="2022-05-09T00:50:55.268" v="7027"/>
          <ac:spMkLst>
            <pc:docMk/>
            <pc:sldMk cId="1673765674" sldId="302"/>
            <ac:spMk id="30" creationId="{8CBB2837-35E5-5B84-BFEC-8C04DB62C658}"/>
          </ac:spMkLst>
        </pc:spChg>
        <pc:spChg chg="add mod">
          <ac:chgData name="erdal oruklu" userId="fe4cac3999d08f0d" providerId="LiveId" clId="{E4AA05AE-1CF8-4061-A162-61B281AA3575}" dt="2022-05-09T00:50:55.268" v="7027"/>
          <ac:spMkLst>
            <pc:docMk/>
            <pc:sldMk cId="1673765674" sldId="302"/>
            <ac:spMk id="31" creationId="{25E6138D-0D3D-9FC3-DD4A-0AAE2FA89EEB}"/>
          </ac:spMkLst>
        </pc:spChg>
        <pc:spChg chg="add mod">
          <ac:chgData name="erdal oruklu" userId="fe4cac3999d08f0d" providerId="LiveId" clId="{E4AA05AE-1CF8-4061-A162-61B281AA3575}" dt="2022-05-09T00:50:55.268" v="7027"/>
          <ac:spMkLst>
            <pc:docMk/>
            <pc:sldMk cId="1673765674" sldId="302"/>
            <ac:spMk id="32" creationId="{144E7337-56C1-0D04-215A-964BFA34608D}"/>
          </ac:spMkLst>
        </pc:spChg>
        <pc:spChg chg="add mod">
          <ac:chgData name="erdal oruklu" userId="fe4cac3999d08f0d" providerId="LiveId" clId="{E4AA05AE-1CF8-4061-A162-61B281AA3575}" dt="2022-05-09T00:58:06.418" v="7032"/>
          <ac:spMkLst>
            <pc:docMk/>
            <pc:sldMk cId="1673765674" sldId="302"/>
            <ac:spMk id="36" creationId="{03B192E8-C64E-7C38-D4F0-FFE3B346762D}"/>
          </ac:spMkLst>
        </pc:spChg>
        <pc:spChg chg="add mod">
          <ac:chgData name="erdal oruklu" userId="fe4cac3999d08f0d" providerId="LiveId" clId="{E4AA05AE-1CF8-4061-A162-61B281AA3575}" dt="2022-05-09T00:58:06.418" v="7032"/>
          <ac:spMkLst>
            <pc:docMk/>
            <pc:sldMk cId="1673765674" sldId="302"/>
            <ac:spMk id="37" creationId="{833DA81A-D430-C3CC-1E0C-024EE2F4D0CB}"/>
          </ac:spMkLst>
        </pc:spChg>
        <pc:spChg chg="add mod">
          <ac:chgData name="erdal oruklu" userId="fe4cac3999d08f0d" providerId="LiveId" clId="{E4AA05AE-1CF8-4061-A162-61B281AA3575}" dt="2022-05-09T00:58:06.418" v="7032"/>
          <ac:spMkLst>
            <pc:docMk/>
            <pc:sldMk cId="1673765674" sldId="302"/>
            <ac:spMk id="38" creationId="{4FEB2C39-022E-1865-1205-895F74D84D38}"/>
          </ac:spMkLst>
        </pc:spChg>
        <pc:spChg chg="add mod">
          <ac:chgData name="erdal oruklu" userId="fe4cac3999d08f0d" providerId="LiveId" clId="{E4AA05AE-1CF8-4061-A162-61B281AA3575}" dt="2022-05-09T00:58:06.418" v="7032"/>
          <ac:spMkLst>
            <pc:docMk/>
            <pc:sldMk cId="1673765674" sldId="302"/>
            <ac:spMk id="39" creationId="{1574A1AB-6F45-9D5F-90F5-F5C9E433D370}"/>
          </ac:spMkLst>
        </pc:spChg>
        <pc:spChg chg="add mod">
          <ac:chgData name="erdal oruklu" userId="fe4cac3999d08f0d" providerId="LiveId" clId="{E4AA05AE-1CF8-4061-A162-61B281AA3575}" dt="2022-05-09T00:58:06.418" v="7032"/>
          <ac:spMkLst>
            <pc:docMk/>
            <pc:sldMk cId="1673765674" sldId="302"/>
            <ac:spMk id="40" creationId="{C001E443-F1BC-2749-8F80-4F33A99A0276}"/>
          </ac:spMkLst>
        </pc:spChg>
        <pc:spChg chg="add mod">
          <ac:chgData name="erdal oruklu" userId="fe4cac3999d08f0d" providerId="LiveId" clId="{E4AA05AE-1CF8-4061-A162-61B281AA3575}" dt="2022-05-09T00:58:06.418" v="7032"/>
          <ac:spMkLst>
            <pc:docMk/>
            <pc:sldMk cId="1673765674" sldId="302"/>
            <ac:spMk id="41" creationId="{839EF20D-5832-4F14-E846-2EBF7E67F66D}"/>
          </ac:spMkLst>
        </pc:spChg>
        <pc:spChg chg="add mod">
          <ac:chgData name="erdal oruklu" userId="fe4cac3999d08f0d" providerId="LiveId" clId="{E4AA05AE-1CF8-4061-A162-61B281AA3575}" dt="2022-05-09T00:58:06.418" v="7032"/>
          <ac:spMkLst>
            <pc:docMk/>
            <pc:sldMk cId="1673765674" sldId="302"/>
            <ac:spMk id="42" creationId="{52903236-C0CE-A054-0C93-6FA0F3D33F13}"/>
          </ac:spMkLst>
        </pc:spChg>
        <pc:spChg chg="add mod">
          <ac:chgData name="erdal oruklu" userId="fe4cac3999d08f0d" providerId="LiveId" clId="{E4AA05AE-1CF8-4061-A162-61B281AA3575}" dt="2022-05-09T00:58:06.418" v="7032"/>
          <ac:spMkLst>
            <pc:docMk/>
            <pc:sldMk cId="1673765674" sldId="302"/>
            <ac:spMk id="43" creationId="{85F35FDC-C06E-C4E9-07E3-AA3F4D722DD9}"/>
          </ac:spMkLst>
        </pc:spChg>
        <pc:spChg chg="add mod">
          <ac:chgData name="erdal oruklu" userId="fe4cac3999d08f0d" providerId="LiveId" clId="{E4AA05AE-1CF8-4061-A162-61B281AA3575}" dt="2022-05-09T00:58:06.418" v="7032"/>
          <ac:spMkLst>
            <pc:docMk/>
            <pc:sldMk cId="1673765674" sldId="302"/>
            <ac:spMk id="45" creationId="{BE9C2263-9A6A-163C-2E81-90AB7A341A52}"/>
          </ac:spMkLst>
        </pc:spChg>
        <pc:spChg chg="add mod">
          <ac:chgData name="erdal oruklu" userId="fe4cac3999d08f0d" providerId="LiveId" clId="{E4AA05AE-1CF8-4061-A162-61B281AA3575}" dt="2022-05-09T00:58:06.418" v="7032"/>
          <ac:spMkLst>
            <pc:docMk/>
            <pc:sldMk cId="1673765674" sldId="302"/>
            <ac:spMk id="46" creationId="{1175B2EC-36AD-71BF-6C69-882111E7885D}"/>
          </ac:spMkLst>
        </pc:spChg>
        <pc:spChg chg="add mod">
          <ac:chgData name="erdal oruklu" userId="fe4cac3999d08f0d" providerId="LiveId" clId="{E4AA05AE-1CF8-4061-A162-61B281AA3575}" dt="2022-05-09T00:58:06.418" v="7032"/>
          <ac:spMkLst>
            <pc:docMk/>
            <pc:sldMk cId="1673765674" sldId="302"/>
            <ac:spMk id="47" creationId="{036006CF-8AE4-842F-EAE7-BABD8C6A0C2D}"/>
          </ac:spMkLst>
        </pc:spChg>
        <pc:spChg chg="add mod">
          <ac:chgData name="erdal oruklu" userId="fe4cac3999d08f0d" providerId="LiveId" clId="{E4AA05AE-1CF8-4061-A162-61B281AA3575}" dt="2022-05-09T00:58:06.418" v="7032"/>
          <ac:spMkLst>
            <pc:docMk/>
            <pc:sldMk cId="1673765674" sldId="302"/>
            <ac:spMk id="48" creationId="{2AEB795E-C11A-10B8-C693-CB9F4F2790B8}"/>
          </ac:spMkLst>
        </pc:spChg>
        <pc:spChg chg="add mod">
          <ac:chgData name="erdal oruklu" userId="fe4cac3999d08f0d" providerId="LiveId" clId="{E4AA05AE-1CF8-4061-A162-61B281AA3575}" dt="2022-05-09T00:58:06.418" v="7032"/>
          <ac:spMkLst>
            <pc:docMk/>
            <pc:sldMk cId="1673765674" sldId="302"/>
            <ac:spMk id="49" creationId="{4E5E040A-BE04-D63A-AFE4-8AC9FBFFB488}"/>
          </ac:spMkLst>
        </pc:spChg>
        <pc:spChg chg="add mod">
          <ac:chgData name="erdal oruklu" userId="fe4cac3999d08f0d" providerId="LiveId" clId="{E4AA05AE-1CF8-4061-A162-61B281AA3575}" dt="2022-05-09T00:58:06.418" v="7032"/>
          <ac:spMkLst>
            <pc:docMk/>
            <pc:sldMk cId="1673765674" sldId="302"/>
            <ac:spMk id="50" creationId="{1188F3DA-D0FF-9259-6946-6E99F24EFBCE}"/>
          </ac:spMkLst>
        </pc:spChg>
        <pc:spChg chg="add mod">
          <ac:chgData name="erdal oruklu" userId="fe4cac3999d08f0d" providerId="LiveId" clId="{E4AA05AE-1CF8-4061-A162-61B281AA3575}" dt="2022-05-09T00:58:06.418" v="7032"/>
          <ac:spMkLst>
            <pc:docMk/>
            <pc:sldMk cId="1673765674" sldId="302"/>
            <ac:spMk id="51" creationId="{591EA5AD-D6A2-F0BD-B524-26806B0B15D6}"/>
          </ac:spMkLst>
        </pc:spChg>
        <pc:spChg chg="add mod">
          <ac:chgData name="erdal oruklu" userId="fe4cac3999d08f0d" providerId="LiveId" clId="{E4AA05AE-1CF8-4061-A162-61B281AA3575}" dt="2022-05-09T00:58:06.418" v="7032"/>
          <ac:spMkLst>
            <pc:docMk/>
            <pc:sldMk cId="1673765674" sldId="302"/>
            <ac:spMk id="52" creationId="{B1F15EB0-8828-5E39-2E23-FF0F88112692}"/>
          </ac:spMkLst>
        </pc:spChg>
        <pc:spChg chg="add mod">
          <ac:chgData name="erdal oruklu" userId="fe4cac3999d08f0d" providerId="LiveId" clId="{E4AA05AE-1CF8-4061-A162-61B281AA3575}" dt="2022-05-09T00:58:06.418" v="7032"/>
          <ac:spMkLst>
            <pc:docMk/>
            <pc:sldMk cId="1673765674" sldId="302"/>
            <ac:spMk id="53" creationId="{72AE0F90-E66D-C1F8-4AE4-0352C9B344BA}"/>
          </ac:spMkLst>
        </pc:spChg>
        <pc:spChg chg="add mod">
          <ac:chgData name="erdal oruklu" userId="fe4cac3999d08f0d" providerId="LiveId" clId="{E4AA05AE-1CF8-4061-A162-61B281AA3575}" dt="2022-05-09T00:58:06.418" v="7032"/>
          <ac:spMkLst>
            <pc:docMk/>
            <pc:sldMk cId="1673765674" sldId="302"/>
            <ac:spMk id="54" creationId="{EB9069B0-399D-AFAF-3D71-BFAC6CAB914C}"/>
          </ac:spMkLst>
        </pc:spChg>
        <pc:spChg chg="add mod">
          <ac:chgData name="erdal oruklu" userId="fe4cac3999d08f0d" providerId="LiveId" clId="{E4AA05AE-1CF8-4061-A162-61B281AA3575}" dt="2022-05-09T00:58:06.418" v="7032"/>
          <ac:spMkLst>
            <pc:docMk/>
            <pc:sldMk cId="1673765674" sldId="302"/>
            <ac:spMk id="55" creationId="{4F299662-DA20-5AA4-CF83-58D1C20EF2B1}"/>
          </ac:spMkLst>
        </pc:spChg>
        <pc:spChg chg="add mod">
          <ac:chgData name="erdal oruklu" userId="fe4cac3999d08f0d" providerId="LiveId" clId="{E4AA05AE-1CF8-4061-A162-61B281AA3575}" dt="2022-05-09T00:58:06.418" v="7032"/>
          <ac:spMkLst>
            <pc:docMk/>
            <pc:sldMk cId="1673765674" sldId="302"/>
            <ac:spMk id="56" creationId="{25244E84-56B8-5B13-CC3D-6FE607EBF402}"/>
          </ac:spMkLst>
        </pc:spChg>
        <pc:spChg chg="add mod">
          <ac:chgData name="erdal oruklu" userId="fe4cac3999d08f0d" providerId="LiveId" clId="{E4AA05AE-1CF8-4061-A162-61B281AA3575}" dt="2022-05-09T01:02:24.752" v="7138" actId="33524"/>
          <ac:spMkLst>
            <pc:docMk/>
            <pc:sldMk cId="1673765674" sldId="302"/>
            <ac:spMk id="60" creationId="{1B5E0F00-D319-0B68-618D-7AA2E88A2E38}"/>
          </ac:spMkLst>
        </pc:spChg>
        <pc:spChg chg="add mod">
          <ac:chgData name="erdal oruklu" userId="fe4cac3999d08f0d" providerId="LiveId" clId="{E4AA05AE-1CF8-4061-A162-61B281AA3575}" dt="2022-05-09T01:00:57.761" v="7118" actId="404"/>
          <ac:spMkLst>
            <pc:docMk/>
            <pc:sldMk cId="1673765674" sldId="302"/>
            <ac:spMk id="61" creationId="{6C8CBE06-9740-87A4-FE3D-6F45F9504662}"/>
          </ac:spMkLst>
        </pc:spChg>
        <pc:spChg chg="add mod">
          <ac:chgData name="erdal oruklu" userId="fe4cac3999d08f0d" providerId="LiveId" clId="{E4AA05AE-1CF8-4061-A162-61B281AA3575}" dt="2022-05-09T01:01:05.923" v="7123" actId="14100"/>
          <ac:spMkLst>
            <pc:docMk/>
            <pc:sldMk cId="1673765674" sldId="302"/>
            <ac:spMk id="62" creationId="{CF91BB03-2F6B-05F0-E274-B1A56C97C6C4}"/>
          </ac:spMkLst>
        </pc:spChg>
        <pc:spChg chg="add mod">
          <ac:chgData name="erdal oruklu" userId="fe4cac3999d08f0d" providerId="LiveId" clId="{E4AA05AE-1CF8-4061-A162-61B281AA3575}" dt="2022-05-09T01:01:08.945" v="7126" actId="404"/>
          <ac:spMkLst>
            <pc:docMk/>
            <pc:sldMk cId="1673765674" sldId="302"/>
            <ac:spMk id="63" creationId="{42AA7839-09B2-E87D-5EE4-CD5C1A997525}"/>
          </ac:spMkLst>
        </pc:spChg>
        <pc:spChg chg="add mod">
          <ac:chgData name="erdal oruklu" userId="fe4cac3999d08f0d" providerId="LiveId" clId="{E4AA05AE-1CF8-4061-A162-61B281AA3575}" dt="2022-05-09T01:01:36.444" v="7129" actId="13822"/>
          <ac:spMkLst>
            <pc:docMk/>
            <pc:sldMk cId="1673765674" sldId="302"/>
            <ac:spMk id="64" creationId="{2F31D924-10C4-AF39-2C19-D197DA98BC7C}"/>
          </ac:spMkLst>
        </pc:spChg>
        <pc:spChg chg="add mod">
          <ac:chgData name="erdal oruklu" userId="fe4cac3999d08f0d" providerId="LiveId" clId="{E4AA05AE-1CF8-4061-A162-61B281AA3575}" dt="2022-05-09T01:01:55.313" v="7133" actId="14100"/>
          <ac:spMkLst>
            <pc:docMk/>
            <pc:sldMk cId="1673765674" sldId="302"/>
            <ac:spMk id="65" creationId="{7D8EDBE0-934B-413B-94C7-3AC5B75CE9E9}"/>
          </ac:spMkLst>
        </pc:spChg>
        <pc:spChg chg="add mod">
          <ac:chgData name="erdal oruklu" userId="fe4cac3999d08f0d" providerId="LiveId" clId="{E4AA05AE-1CF8-4061-A162-61B281AA3575}" dt="2022-05-09T01:01:57.664" v="7134" actId="14100"/>
          <ac:spMkLst>
            <pc:docMk/>
            <pc:sldMk cId="1673765674" sldId="302"/>
            <ac:spMk id="66" creationId="{2A658DCD-5634-E3CA-A809-6BE8D874319D}"/>
          </ac:spMkLst>
        </pc:spChg>
        <pc:spChg chg="add mod">
          <ac:chgData name="erdal oruklu" userId="fe4cac3999d08f0d" providerId="LiveId" clId="{E4AA05AE-1CF8-4061-A162-61B281AA3575}" dt="2022-05-09T01:02:05.732" v="7137" actId="13822"/>
          <ac:spMkLst>
            <pc:docMk/>
            <pc:sldMk cId="1673765674" sldId="302"/>
            <ac:spMk id="67" creationId="{2E825004-42BA-D05C-941B-5807DA2E9A79}"/>
          </ac:spMkLst>
        </pc:spChg>
        <pc:spChg chg="add mod">
          <ac:chgData name="erdal oruklu" userId="fe4cac3999d08f0d" providerId="LiveId" clId="{E4AA05AE-1CF8-4061-A162-61B281AA3575}" dt="2022-05-09T01:02:49.045" v="7140" actId="14100"/>
          <ac:spMkLst>
            <pc:docMk/>
            <pc:sldMk cId="1673765674" sldId="302"/>
            <ac:spMk id="69" creationId="{E10E39F5-BD55-4489-67D5-F75B04F00694}"/>
          </ac:spMkLst>
        </pc:spChg>
        <pc:spChg chg="add mod">
          <ac:chgData name="erdal oruklu" userId="fe4cac3999d08f0d" providerId="LiveId" clId="{E4AA05AE-1CF8-4061-A162-61B281AA3575}" dt="2022-05-09T00:59:18.252" v="7048" actId="404"/>
          <ac:spMkLst>
            <pc:docMk/>
            <pc:sldMk cId="1673765674" sldId="302"/>
            <ac:spMk id="70" creationId="{445BDE2D-2767-3F7A-1B54-2A543CEA0798}"/>
          </ac:spMkLst>
        </pc:spChg>
        <pc:spChg chg="add mod">
          <ac:chgData name="erdal oruklu" userId="fe4cac3999d08f0d" providerId="LiveId" clId="{E4AA05AE-1CF8-4061-A162-61B281AA3575}" dt="2022-05-09T00:59:24.189" v="7051" actId="404"/>
          <ac:spMkLst>
            <pc:docMk/>
            <pc:sldMk cId="1673765674" sldId="302"/>
            <ac:spMk id="71" creationId="{D1E2856B-0B00-FD47-8A8D-08A60DC4EB75}"/>
          </ac:spMkLst>
        </pc:spChg>
        <pc:spChg chg="add mod">
          <ac:chgData name="erdal oruklu" userId="fe4cac3999d08f0d" providerId="LiveId" clId="{E4AA05AE-1CF8-4061-A162-61B281AA3575}" dt="2022-05-09T00:59:31.402" v="7055" actId="404"/>
          <ac:spMkLst>
            <pc:docMk/>
            <pc:sldMk cId="1673765674" sldId="302"/>
            <ac:spMk id="72" creationId="{5FA2EB89-8834-E98A-9D94-BD271D08EF63}"/>
          </ac:spMkLst>
        </pc:spChg>
        <pc:spChg chg="add mod">
          <ac:chgData name="erdal oruklu" userId="fe4cac3999d08f0d" providerId="LiveId" clId="{E4AA05AE-1CF8-4061-A162-61B281AA3575}" dt="2022-05-09T00:59:41.718" v="7069" actId="404"/>
          <ac:spMkLst>
            <pc:docMk/>
            <pc:sldMk cId="1673765674" sldId="302"/>
            <ac:spMk id="73" creationId="{C05A4BC8-A904-89B2-471D-E6252701D795}"/>
          </ac:spMkLst>
        </pc:spChg>
        <pc:spChg chg="add mod">
          <ac:chgData name="erdal oruklu" userId="fe4cac3999d08f0d" providerId="LiveId" clId="{E4AA05AE-1CF8-4061-A162-61B281AA3575}" dt="2022-05-09T00:59:46.734" v="7074" actId="404"/>
          <ac:spMkLst>
            <pc:docMk/>
            <pc:sldMk cId="1673765674" sldId="302"/>
            <ac:spMk id="74" creationId="{2432B4E4-B951-9CCB-573F-06B0A4191CF5}"/>
          </ac:spMkLst>
        </pc:spChg>
        <pc:spChg chg="add mod">
          <ac:chgData name="erdal oruklu" userId="fe4cac3999d08f0d" providerId="LiveId" clId="{E4AA05AE-1CF8-4061-A162-61B281AA3575}" dt="2022-05-09T00:59:53.493" v="7079" actId="404"/>
          <ac:spMkLst>
            <pc:docMk/>
            <pc:sldMk cId="1673765674" sldId="302"/>
            <ac:spMk id="75" creationId="{A036A65D-9A31-7591-9F61-30EC7D9D7326}"/>
          </ac:spMkLst>
        </pc:spChg>
        <pc:spChg chg="add mod">
          <ac:chgData name="erdal oruklu" userId="fe4cac3999d08f0d" providerId="LiveId" clId="{E4AA05AE-1CF8-4061-A162-61B281AA3575}" dt="2022-05-09T01:00:01.978" v="7084" actId="404"/>
          <ac:spMkLst>
            <pc:docMk/>
            <pc:sldMk cId="1673765674" sldId="302"/>
            <ac:spMk id="76" creationId="{CCA9FA75-0B11-3CD5-34E8-E52B885E4262}"/>
          </ac:spMkLst>
        </pc:spChg>
        <pc:spChg chg="add mod">
          <ac:chgData name="erdal oruklu" userId="fe4cac3999d08f0d" providerId="LiveId" clId="{E4AA05AE-1CF8-4061-A162-61B281AA3575}" dt="2022-05-09T01:00:07.771" v="7089" actId="404"/>
          <ac:spMkLst>
            <pc:docMk/>
            <pc:sldMk cId="1673765674" sldId="302"/>
            <ac:spMk id="77" creationId="{1BC96837-FCE3-CA61-06A3-16A8EA0767EC}"/>
          </ac:spMkLst>
        </pc:spChg>
        <pc:spChg chg="add mod">
          <ac:chgData name="erdal oruklu" userId="fe4cac3999d08f0d" providerId="LiveId" clId="{E4AA05AE-1CF8-4061-A162-61B281AA3575}" dt="2022-05-09T01:00:18.145" v="7096" actId="403"/>
          <ac:spMkLst>
            <pc:docMk/>
            <pc:sldMk cId="1673765674" sldId="302"/>
            <ac:spMk id="78" creationId="{486AC3EE-ED27-D552-691E-3EB67AEA9EC5}"/>
          </ac:spMkLst>
        </pc:spChg>
        <pc:spChg chg="add mod">
          <ac:chgData name="erdal oruklu" userId="fe4cac3999d08f0d" providerId="LiveId" clId="{E4AA05AE-1CF8-4061-A162-61B281AA3575}" dt="2022-05-09T01:00:22.227" v="7101" actId="404"/>
          <ac:spMkLst>
            <pc:docMk/>
            <pc:sldMk cId="1673765674" sldId="302"/>
            <ac:spMk id="79" creationId="{D370B9E6-D71D-23BD-5575-D99E441550FE}"/>
          </ac:spMkLst>
        </pc:spChg>
        <pc:spChg chg="add mod">
          <ac:chgData name="erdal oruklu" userId="fe4cac3999d08f0d" providerId="LiveId" clId="{E4AA05AE-1CF8-4061-A162-61B281AA3575}" dt="2022-05-09T01:00:27.845" v="7108" actId="403"/>
          <ac:spMkLst>
            <pc:docMk/>
            <pc:sldMk cId="1673765674" sldId="302"/>
            <ac:spMk id="80" creationId="{C7417A6B-F87F-730B-E7D0-A82603832614}"/>
          </ac:spMkLst>
        </pc:spChg>
        <pc:grpChg chg="add mod">
          <ac:chgData name="erdal oruklu" userId="fe4cac3999d08f0d" providerId="LiveId" clId="{E4AA05AE-1CF8-4061-A162-61B281AA3575}" dt="2022-05-09T00:50:55.268" v="7027"/>
          <ac:grpSpMkLst>
            <pc:docMk/>
            <pc:sldMk cId="1673765674" sldId="302"/>
            <ac:grpSpMk id="9" creationId="{C12C73D8-0770-BA87-31AF-5016B2451DF5}"/>
          </ac:grpSpMkLst>
        </pc:grpChg>
        <pc:grpChg chg="add mod">
          <ac:chgData name="erdal oruklu" userId="fe4cac3999d08f0d" providerId="LiveId" clId="{E4AA05AE-1CF8-4061-A162-61B281AA3575}" dt="2022-05-09T00:50:55.268" v="7027"/>
          <ac:grpSpMkLst>
            <pc:docMk/>
            <pc:sldMk cId="1673765674" sldId="302"/>
            <ac:grpSpMk id="10" creationId="{F02B7646-CADE-55FD-ED2E-F76E77EFDDA3}"/>
          </ac:grpSpMkLst>
        </pc:grpChg>
        <pc:grpChg chg="add mod">
          <ac:chgData name="erdal oruklu" userId="fe4cac3999d08f0d" providerId="LiveId" clId="{E4AA05AE-1CF8-4061-A162-61B281AA3575}" dt="2022-05-09T00:50:55.268" v="7027"/>
          <ac:grpSpMkLst>
            <pc:docMk/>
            <pc:sldMk cId="1673765674" sldId="302"/>
            <ac:grpSpMk id="11" creationId="{A59FA41F-2357-A056-2F3F-21808EDE6B04}"/>
          </ac:grpSpMkLst>
        </pc:grpChg>
        <pc:grpChg chg="add mod">
          <ac:chgData name="erdal oruklu" userId="fe4cac3999d08f0d" providerId="LiveId" clId="{E4AA05AE-1CF8-4061-A162-61B281AA3575}" dt="2022-05-09T00:50:55.268" v="7027"/>
          <ac:grpSpMkLst>
            <pc:docMk/>
            <pc:sldMk cId="1673765674" sldId="302"/>
            <ac:grpSpMk id="20" creationId="{D072AA2D-3AF6-F092-F2A3-1B0AE6F72B3F}"/>
          </ac:grpSpMkLst>
        </pc:grpChg>
        <pc:grpChg chg="add del mod">
          <ac:chgData name="erdal oruklu" userId="fe4cac3999d08f0d" providerId="LiveId" clId="{E4AA05AE-1CF8-4061-A162-61B281AA3575}" dt="2022-05-09T00:58:15.586" v="7033" actId="478"/>
          <ac:grpSpMkLst>
            <pc:docMk/>
            <pc:sldMk cId="1673765674" sldId="302"/>
            <ac:grpSpMk id="33" creationId="{3EC842C3-BE9E-F74B-1A29-30F85834D018}"/>
          </ac:grpSpMkLst>
        </pc:grpChg>
        <pc:grpChg chg="add mod">
          <ac:chgData name="erdal oruklu" userId="fe4cac3999d08f0d" providerId="LiveId" clId="{E4AA05AE-1CF8-4061-A162-61B281AA3575}" dt="2022-05-09T00:58:06.418" v="7032"/>
          <ac:grpSpMkLst>
            <pc:docMk/>
            <pc:sldMk cId="1673765674" sldId="302"/>
            <ac:grpSpMk id="34" creationId="{5A3294B1-19B4-94DB-192C-0976B9EEFDD3}"/>
          </ac:grpSpMkLst>
        </pc:grpChg>
        <pc:grpChg chg="add mod">
          <ac:chgData name="erdal oruklu" userId="fe4cac3999d08f0d" providerId="LiveId" clId="{E4AA05AE-1CF8-4061-A162-61B281AA3575}" dt="2022-05-09T00:58:06.418" v="7032"/>
          <ac:grpSpMkLst>
            <pc:docMk/>
            <pc:sldMk cId="1673765674" sldId="302"/>
            <ac:grpSpMk id="35" creationId="{96EE2A16-ED32-4E3E-CD8B-184A93A91EEB}"/>
          </ac:grpSpMkLst>
        </pc:grpChg>
        <pc:grpChg chg="add mod">
          <ac:chgData name="erdal oruklu" userId="fe4cac3999d08f0d" providerId="LiveId" clId="{E4AA05AE-1CF8-4061-A162-61B281AA3575}" dt="2022-05-09T00:58:06.418" v="7032"/>
          <ac:grpSpMkLst>
            <pc:docMk/>
            <pc:sldMk cId="1673765674" sldId="302"/>
            <ac:grpSpMk id="44" creationId="{7CA05E0D-0F8C-C634-ED3D-FC46D7B0DC63}"/>
          </ac:grpSpMkLst>
        </pc:grpChg>
        <pc:grpChg chg="add mod">
          <ac:chgData name="erdal oruklu" userId="fe4cac3999d08f0d" providerId="LiveId" clId="{E4AA05AE-1CF8-4061-A162-61B281AA3575}" dt="2022-05-09T00:59:13.443" v="7044" actId="1076"/>
          <ac:grpSpMkLst>
            <pc:docMk/>
            <pc:sldMk cId="1673765674" sldId="302"/>
            <ac:grpSpMk id="57" creationId="{F1ECFACD-6838-5F36-F298-8EC92F2EF268}"/>
          </ac:grpSpMkLst>
        </pc:grpChg>
        <pc:grpChg chg="add mod">
          <ac:chgData name="erdal oruklu" userId="fe4cac3999d08f0d" providerId="LiveId" clId="{E4AA05AE-1CF8-4061-A162-61B281AA3575}" dt="2022-05-09T00:58:41.564" v="7038"/>
          <ac:grpSpMkLst>
            <pc:docMk/>
            <pc:sldMk cId="1673765674" sldId="302"/>
            <ac:grpSpMk id="58" creationId="{B4E1E8E5-7541-7CC9-27F3-0E4937C50BEE}"/>
          </ac:grpSpMkLst>
        </pc:grpChg>
        <pc:grpChg chg="add mod">
          <ac:chgData name="erdal oruklu" userId="fe4cac3999d08f0d" providerId="LiveId" clId="{E4AA05AE-1CF8-4061-A162-61B281AA3575}" dt="2022-05-09T00:58:41.564" v="7038"/>
          <ac:grpSpMkLst>
            <pc:docMk/>
            <pc:sldMk cId="1673765674" sldId="302"/>
            <ac:grpSpMk id="59" creationId="{59E55F9F-35E9-624F-3BED-980B2FBC4691}"/>
          </ac:grpSpMkLst>
        </pc:grpChg>
        <pc:grpChg chg="add mod">
          <ac:chgData name="erdal oruklu" userId="fe4cac3999d08f0d" providerId="LiveId" clId="{E4AA05AE-1CF8-4061-A162-61B281AA3575}" dt="2022-05-09T00:58:41.564" v="7038"/>
          <ac:grpSpMkLst>
            <pc:docMk/>
            <pc:sldMk cId="1673765674" sldId="302"/>
            <ac:grpSpMk id="68" creationId="{24C67C82-7466-A4B5-9701-6FCF52589077}"/>
          </ac:grpSpMkLst>
        </pc:grpChg>
        <pc:picChg chg="add del mod">
          <ac:chgData name="erdal oruklu" userId="fe4cac3999d08f0d" providerId="LiveId" clId="{E4AA05AE-1CF8-4061-A162-61B281AA3575}" dt="2022-05-09T00:58:03.091" v="7031" actId="478"/>
          <ac:picMkLst>
            <pc:docMk/>
            <pc:sldMk cId="1673765674" sldId="302"/>
            <ac:picMk id="2" creationId="{7ECF7AEF-C344-F3EC-EF26-0F1BDAF9D330}"/>
          </ac:picMkLst>
        </pc:picChg>
        <pc:picChg chg="add del mod">
          <ac:chgData name="erdal oruklu" userId="fe4cac3999d08f0d" providerId="LiveId" clId="{E4AA05AE-1CF8-4061-A162-61B281AA3575}" dt="2022-05-09T00:58:37.689" v="7037" actId="478"/>
          <ac:picMkLst>
            <pc:docMk/>
            <pc:sldMk cId="1673765674" sldId="302"/>
            <ac:picMk id="3" creationId="{2964F914-6154-D304-B7D6-DE6AB3DBAA46}"/>
          </ac:picMkLst>
        </pc:picChg>
        <pc:picChg chg="add del mod">
          <ac:chgData name="erdal oruklu" userId="fe4cac3999d08f0d" providerId="LiveId" clId="{E4AA05AE-1CF8-4061-A162-61B281AA3575}" dt="2022-05-09T00:50:38.575" v="7023" actId="478"/>
          <ac:picMkLst>
            <pc:docMk/>
            <pc:sldMk cId="1673765674" sldId="302"/>
            <ac:picMk id="6" creationId="{45794CCD-9317-FEFB-D505-01B26AEB2D6D}"/>
          </ac:picMkLst>
        </pc:picChg>
      </pc:sldChg>
      <pc:sldChg chg="addSp delSp modSp new mod ord modClrScheme chgLayout">
        <pc:chgData name="erdal oruklu" userId="fe4cac3999d08f0d" providerId="LiveId" clId="{E4AA05AE-1CF8-4061-A162-61B281AA3575}" dt="2022-05-09T01:08:44.599" v="7176" actId="20577"/>
        <pc:sldMkLst>
          <pc:docMk/>
          <pc:sldMk cId="3568158906" sldId="303"/>
        </pc:sldMkLst>
        <pc:spChg chg="del">
          <ac:chgData name="erdal oruklu" userId="fe4cac3999d08f0d" providerId="LiveId" clId="{E4AA05AE-1CF8-4061-A162-61B281AA3575}" dt="2022-05-08T17:46:29.704" v="3879" actId="700"/>
          <ac:spMkLst>
            <pc:docMk/>
            <pc:sldMk cId="3568158906" sldId="303"/>
            <ac:spMk id="2" creationId="{66E0824F-9B3A-B1D4-A05F-343F6E648704}"/>
          </ac:spMkLst>
        </pc:spChg>
        <pc:spChg chg="del mod ord">
          <ac:chgData name="erdal oruklu" userId="fe4cac3999d08f0d" providerId="LiveId" clId="{E4AA05AE-1CF8-4061-A162-61B281AA3575}" dt="2022-05-08T17:46:29.704" v="3879" actId="700"/>
          <ac:spMkLst>
            <pc:docMk/>
            <pc:sldMk cId="3568158906" sldId="303"/>
            <ac:spMk id="3" creationId="{CEA389CD-D7C2-A3E3-D9A7-AF383FE352DC}"/>
          </ac:spMkLst>
        </pc:spChg>
        <pc:spChg chg="del">
          <ac:chgData name="erdal oruklu" userId="fe4cac3999d08f0d" providerId="LiveId" clId="{E4AA05AE-1CF8-4061-A162-61B281AA3575}" dt="2022-05-08T17:46:29.704" v="3879" actId="700"/>
          <ac:spMkLst>
            <pc:docMk/>
            <pc:sldMk cId="3568158906" sldId="303"/>
            <ac:spMk id="4" creationId="{3BE5B2A9-33DB-1F0A-60A6-9F509BE331FB}"/>
          </ac:spMkLst>
        </pc:spChg>
        <pc:spChg chg="add mod ord">
          <ac:chgData name="erdal oruklu" userId="fe4cac3999d08f0d" providerId="LiveId" clId="{E4AA05AE-1CF8-4061-A162-61B281AA3575}" dt="2022-05-08T18:04:19.795" v="4121" actId="21"/>
          <ac:spMkLst>
            <pc:docMk/>
            <pc:sldMk cId="3568158906" sldId="303"/>
            <ac:spMk id="5" creationId="{7A85AEEC-4DA5-3124-1CD8-733D3DFB349F}"/>
          </ac:spMkLst>
        </pc:spChg>
        <pc:spChg chg="add mod">
          <ac:chgData name="erdal oruklu" userId="fe4cac3999d08f0d" providerId="LiveId" clId="{E4AA05AE-1CF8-4061-A162-61B281AA3575}" dt="2022-05-08T17:52:31.914" v="3978" actId="20577"/>
          <ac:spMkLst>
            <pc:docMk/>
            <pc:sldMk cId="3568158906" sldId="303"/>
            <ac:spMk id="6" creationId="{1194973A-B982-D3BC-4B98-C45E6798E595}"/>
          </ac:spMkLst>
        </pc:spChg>
        <pc:spChg chg="mod">
          <ac:chgData name="erdal oruklu" userId="fe4cac3999d08f0d" providerId="LiveId" clId="{E4AA05AE-1CF8-4061-A162-61B281AA3575}" dt="2022-05-08T17:53:46.193" v="4057"/>
          <ac:spMkLst>
            <pc:docMk/>
            <pc:sldMk cId="3568158906" sldId="303"/>
            <ac:spMk id="8" creationId="{BE619CF2-8862-D927-5F2D-A6D6925007B1}"/>
          </ac:spMkLst>
        </pc:spChg>
        <pc:spChg chg="add mod">
          <ac:chgData name="erdal oruklu" userId="fe4cac3999d08f0d" providerId="LiveId" clId="{E4AA05AE-1CF8-4061-A162-61B281AA3575}" dt="2022-05-08T20:34:23.570" v="6835" actId="20577"/>
          <ac:spMkLst>
            <pc:docMk/>
            <pc:sldMk cId="3568158906" sldId="303"/>
            <ac:spMk id="9" creationId="{220AD81E-740F-2528-7F41-8BE6A8987B0E}"/>
          </ac:spMkLst>
        </pc:spChg>
        <pc:spChg chg="mod">
          <ac:chgData name="erdal oruklu" userId="fe4cac3999d08f0d" providerId="LiveId" clId="{E4AA05AE-1CF8-4061-A162-61B281AA3575}" dt="2022-05-08T17:53:46.193" v="4057"/>
          <ac:spMkLst>
            <pc:docMk/>
            <pc:sldMk cId="3568158906" sldId="303"/>
            <ac:spMk id="9" creationId="{A743092D-79B5-EF06-DCD0-ADD11F5ECD28}"/>
          </ac:spMkLst>
        </pc:spChg>
        <pc:spChg chg="add mod">
          <ac:chgData name="erdal oruklu" userId="fe4cac3999d08f0d" providerId="LiveId" clId="{E4AA05AE-1CF8-4061-A162-61B281AA3575}" dt="2022-05-08T20:34:29.903" v="6838" actId="20577"/>
          <ac:spMkLst>
            <pc:docMk/>
            <pc:sldMk cId="3568158906" sldId="303"/>
            <ac:spMk id="10" creationId="{4A525959-E20F-8823-3F04-FB0DB174849E}"/>
          </ac:spMkLst>
        </pc:spChg>
        <pc:spChg chg="mod">
          <ac:chgData name="erdal oruklu" userId="fe4cac3999d08f0d" providerId="LiveId" clId="{E4AA05AE-1CF8-4061-A162-61B281AA3575}" dt="2022-05-08T17:53:46.193" v="4057"/>
          <ac:spMkLst>
            <pc:docMk/>
            <pc:sldMk cId="3568158906" sldId="303"/>
            <ac:spMk id="10" creationId="{A01DBD73-64AB-88F8-06DE-89FA82D6851F}"/>
          </ac:spMkLst>
        </pc:spChg>
        <pc:spChg chg="mod">
          <ac:chgData name="erdal oruklu" userId="fe4cac3999d08f0d" providerId="LiveId" clId="{E4AA05AE-1CF8-4061-A162-61B281AA3575}" dt="2022-05-08T17:53:46.193" v="4057"/>
          <ac:spMkLst>
            <pc:docMk/>
            <pc:sldMk cId="3568158906" sldId="303"/>
            <ac:spMk id="11" creationId="{335C4100-1384-D92F-AEBB-829C2C8F1DCC}"/>
          </ac:spMkLst>
        </pc:spChg>
        <pc:spChg chg="add mod">
          <ac:chgData name="erdal oruklu" userId="fe4cac3999d08f0d" providerId="LiveId" clId="{E4AA05AE-1CF8-4061-A162-61B281AA3575}" dt="2022-05-08T20:34:34.939" v="6842" actId="20577"/>
          <ac:spMkLst>
            <pc:docMk/>
            <pc:sldMk cId="3568158906" sldId="303"/>
            <ac:spMk id="11" creationId="{5833E512-0943-8134-6644-37FD9F346CAA}"/>
          </ac:spMkLst>
        </pc:spChg>
        <pc:spChg chg="mod">
          <ac:chgData name="erdal oruklu" userId="fe4cac3999d08f0d" providerId="LiveId" clId="{E4AA05AE-1CF8-4061-A162-61B281AA3575}" dt="2022-05-08T17:53:46.193" v="4057"/>
          <ac:spMkLst>
            <pc:docMk/>
            <pc:sldMk cId="3568158906" sldId="303"/>
            <ac:spMk id="16" creationId="{E05BE56E-1E03-E590-3DD7-5164CFB2D4BC}"/>
          </ac:spMkLst>
        </pc:spChg>
        <pc:spChg chg="mod">
          <ac:chgData name="erdal oruklu" userId="fe4cac3999d08f0d" providerId="LiveId" clId="{E4AA05AE-1CF8-4061-A162-61B281AA3575}" dt="2022-05-08T17:53:46.193" v="4057"/>
          <ac:spMkLst>
            <pc:docMk/>
            <pc:sldMk cId="3568158906" sldId="303"/>
            <ac:spMk id="23" creationId="{6D0CAACC-35C2-7933-B566-703C08284727}"/>
          </ac:spMkLst>
        </pc:spChg>
        <pc:spChg chg="mod">
          <ac:chgData name="erdal oruklu" userId="fe4cac3999d08f0d" providerId="LiveId" clId="{E4AA05AE-1CF8-4061-A162-61B281AA3575}" dt="2022-05-08T17:53:46.193" v="4057"/>
          <ac:spMkLst>
            <pc:docMk/>
            <pc:sldMk cId="3568158906" sldId="303"/>
            <ac:spMk id="24" creationId="{20391C81-C73A-098F-382B-E5562D598F0C}"/>
          </ac:spMkLst>
        </pc:spChg>
        <pc:spChg chg="mod">
          <ac:chgData name="erdal oruklu" userId="fe4cac3999d08f0d" providerId="LiveId" clId="{E4AA05AE-1CF8-4061-A162-61B281AA3575}" dt="2022-05-08T17:53:46.193" v="4057"/>
          <ac:spMkLst>
            <pc:docMk/>
            <pc:sldMk cId="3568158906" sldId="303"/>
            <ac:spMk id="32" creationId="{6A2CD8BE-7FDC-5C47-E5D2-90478A912BD1}"/>
          </ac:spMkLst>
        </pc:spChg>
        <pc:spChg chg="mod">
          <ac:chgData name="erdal oruklu" userId="fe4cac3999d08f0d" providerId="LiveId" clId="{E4AA05AE-1CF8-4061-A162-61B281AA3575}" dt="2022-05-08T17:53:46.193" v="4057"/>
          <ac:spMkLst>
            <pc:docMk/>
            <pc:sldMk cId="3568158906" sldId="303"/>
            <ac:spMk id="36" creationId="{48A40F4B-891A-B333-A7FE-7A1C7BDE5787}"/>
          </ac:spMkLst>
        </pc:spChg>
        <pc:spChg chg="add mod">
          <ac:chgData name="erdal oruklu" userId="fe4cac3999d08f0d" providerId="LiveId" clId="{E4AA05AE-1CF8-4061-A162-61B281AA3575}" dt="2022-05-09T01:08:44.599" v="7176" actId="20577"/>
          <ac:spMkLst>
            <pc:docMk/>
            <pc:sldMk cId="3568158906" sldId="303"/>
            <ac:spMk id="49" creationId="{C488F23D-B18B-7B9B-9E07-D30609455418}"/>
          </ac:spMkLst>
        </pc:spChg>
        <pc:grpChg chg="add del mod">
          <ac:chgData name="erdal oruklu" userId="fe4cac3999d08f0d" providerId="LiveId" clId="{E4AA05AE-1CF8-4061-A162-61B281AA3575}" dt="2022-05-08T17:55:32.553" v="4066" actId="478"/>
          <ac:grpSpMkLst>
            <pc:docMk/>
            <pc:sldMk cId="3568158906" sldId="303"/>
            <ac:grpSpMk id="7" creationId="{9F639698-02C3-1668-C00B-17780461B697}"/>
          </ac:grpSpMkLst>
        </pc:grpChg>
        <pc:picChg chg="mod">
          <ac:chgData name="erdal oruklu" userId="fe4cac3999d08f0d" providerId="LiveId" clId="{E4AA05AE-1CF8-4061-A162-61B281AA3575}" dt="2022-05-08T17:53:46.193" v="4057"/>
          <ac:picMkLst>
            <pc:docMk/>
            <pc:sldMk cId="3568158906" sldId="303"/>
            <ac:picMk id="28" creationId="{47F36D53-9786-C908-9688-01D3DEFFD68B}"/>
          </ac:picMkLst>
        </pc:picChg>
        <pc:picChg chg="mod">
          <ac:chgData name="erdal oruklu" userId="fe4cac3999d08f0d" providerId="LiveId" clId="{E4AA05AE-1CF8-4061-A162-61B281AA3575}" dt="2022-05-08T17:53:46.193" v="4057"/>
          <ac:picMkLst>
            <pc:docMk/>
            <pc:sldMk cId="3568158906" sldId="303"/>
            <ac:picMk id="29" creationId="{52A7C441-DF4F-C60F-9DCD-B32497BD21DE}"/>
          </ac:picMkLst>
        </pc:picChg>
        <pc:picChg chg="mod">
          <ac:chgData name="erdal oruklu" userId="fe4cac3999d08f0d" providerId="LiveId" clId="{E4AA05AE-1CF8-4061-A162-61B281AA3575}" dt="2022-05-08T17:53:46.193" v="4057"/>
          <ac:picMkLst>
            <pc:docMk/>
            <pc:sldMk cId="3568158906" sldId="303"/>
            <ac:picMk id="30" creationId="{30558230-861B-659C-2581-6CC800CC16D8}"/>
          </ac:picMkLst>
        </pc:picChg>
        <pc:picChg chg="mod">
          <ac:chgData name="erdal oruklu" userId="fe4cac3999d08f0d" providerId="LiveId" clId="{E4AA05AE-1CF8-4061-A162-61B281AA3575}" dt="2022-05-08T17:53:46.193" v="4057"/>
          <ac:picMkLst>
            <pc:docMk/>
            <pc:sldMk cId="3568158906" sldId="303"/>
            <ac:picMk id="31" creationId="{D0E48FD6-BB50-873B-B17F-2D73E10EF672}"/>
          </ac:picMkLst>
        </pc:picChg>
        <pc:picChg chg="add del mod">
          <ac:chgData name="erdal oruklu" userId="fe4cac3999d08f0d" providerId="LiveId" clId="{E4AA05AE-1CF8-4061-A162-61B281AA3575}" dt="2022-05-08T17:58:51.934" v="4078" actId="478"/>
          <ac:picMkLst>
            <pc:docMk/>
            <pc:sldMk cId="3568158906" sldId="303"/>
            <ac:picMk id="39" creationId="{DA9D8F8A-398D-98E0-16B4-3341DF8D7357}"/>
          </ac:picMkLst>
        </pc:picChg>
        <pc:picChg chg="add del mod">
          <ac:chgData name="erdal oruklu" userId="fe4cac3999d08f0d" providerId="LiveId" clId="{E4AA05AE-1CF8-4061-A162-61B281AA3575}" dt="2022-05-08T17:58:53.620" v="4079" actId="478"/>
          <ac:picMkLst>
            <pc:docMk/>
            <pc:sldMk cId="3568158906" sldId="303"/>
            <ac:picMk id="40" creationId="{7864B283-7E08-918F-243A-7826A43CB208}"/>
          </ac:picMkLst>
        </pc:picChg>
        <pc:picChg chg="add del mod">
          <ac:chgData name="erdal oruklu" userId="fe4cac3999d08f0d" providerId="LiveId" clId="{E4AA05AE-1CF8-4061-A162-61B281AA3575}" dt="2022-05-08T18:14:59.917" v="4162" actId="478"/>
          <ac:picMkLst>
            <pc:docMk/>
            <pc:sldMk cId="3568158906" sldId="303"/>
            <ac:picMk id="42" creationId="{F01DDC45-5042-9945-BE0D-499AE8152728}"/>
          </ac:picMkLst>
        </pc:picChg>
        <pc:picChg chg="add del mod">
          <ac:chgData name="erdal oruklu" userId="fe4cac3999d08f0d" providerId="LiveId" clId="{E4AA05AE-1CF8-4061-A162-61B281AA3575}" dt="2022-05-08T18:03:07.987" v="4093" actId="478"/>
          <ac:picMkLst>
            <pc:docMk/>
            <pc:sldMk cId="3568158906" sldId="303"/>
            <ac:picMk id="44" creationId="{9F38A118-5360-D9C0-8161-C19D54AB623E}"/>
          </ac:picMkLst>
        </pc:picChg>
        <pc:picChg chg="add del mod">
          <ac:chgData name="erdal oruklu" userId="fe4cac3999d08f0d" providerId="LiveId" clId="{E4AA05AE-1CF8-4061-A162-61B281AA3575}" dt="2022-05-08T18:03:23.360" v="4099" actId="478"/>
          <ac:picMkLst>
            <pc:docMk/>
            <pc:sldMk cId="3568158906" sldId="303"/>
            <ac:picMk id="45" creationId="{A013A6B9-D5C3-4265-937E-72CAE6D28B91}"/>
          </ac:picMkLst>
        </pc:picChg>
        <pc:picChg chg="add mod">
          <ac:chgData name="erdal oruklu" userId="fe4cac3999d08f0d" providerId="LiveId" clId="{E4AA05AE-1CF8-4061-A162-61B281AA3575}" dt="2022-05-08T18:17:20.218" v="4205" actId="1076"/>
          <ac:picMkLst>
            <pc:docMk/>
            <pc:sldMk cId="3568158906" sldId="303"/>
            <ac:picMk id="47" creationId="{BE0748F3-AF4A-A01D-6F37-BC6E4EEDDB7D}"/>
          </ac:picMkLst>
        </pc:picChg>
        <pc:picChg chg="add mod">
          <ac:chgData name="erdal oruklu" userId="fe4cac3999d08f0d" providerId="LiveId" clId="{E4AA05AE-1CF8-4061-A162-61B281AA3575}" dt="2022-05-08T18:17:17.462" v="4204" actId="1076"/>
          <ac:picMkLst>
            <pc:docMk/>
            <pc:sldMk cId="3568158906" sldId="303"/>
            <ac:picMk id="50" creationId="{ACF99387-98DF-A3CA-A216-A8EEB28BE051}"/>
          </ac:picMkLst>
        </pc:picChg>
        <pc:picChg chg="add del mod modCrop">
          <ac:chgData name="erdal oruklu" userId="fe4cac3999d08f0d" providerId="LiveId" clId="{E4AA05AE-1CF8-4061-A162-61B281AA3575}" dt="2022-05-08T18:17:03.606" v="4200" actId="21"/>
          <ac:picMkLst>
            <pc:docMk/>
            <pc:sldMk cId="3568158906" sldId="303"/>
            <ac:picMk id="52" creationId="{04246868-E9CA-45A0-6225-071A71928D2F}"/>
          </ac:picMkLst>
        </pc:picChg>
        <pc:picChg chg="add mod">
          <ac:chgData name="erdal oruklu" userId="fe4cac3999d08f0d" providerId="LiveId" clId="{E4AA05AE-1CF8-4061-A162-61B281AA3575}" dt="2022-05-08T20:15:11.848" v="6556" actId="1076"/>
          <ac:picMkLst>
            <pc:docMk/>
            <pc:sldMk cId="3568158906" sldId="303"/>
            <ac:picMk id="53" creationId="{E2853D28-AB51-ECE4-66AB-781ECAA3606F}"/>
          </ac:picMkLst>
        </pc:picChg>
        <pc:cxnChg chg="mod">
          <ac:chgData name="erdal oruklu" userId="fe4cac3999d08f0d" providerId="LiveId" clId="{E4AA05AE-1CF8-4061-A162-61B281AA3575}" dt="2022-05-08T17:55:32.553" v="4066" actId="478"/>
          <ac:cxnSpMkLst>
            <pc:docMk/>
            <pc:sldMk cId="3568158906" sldId="303"/>
            <ac:cxnSpMk id="12" creationId="{DBB1970E-1294-1E32-E12A-D1B663CBC751}"/>
          </ac:cxnSpMkLst>
        </pc:cxnChg>
        <pc:cxnChg chg="mod">
          <ac:chgData name="erdal oruklu" userId="fe4cac3999d08f0d" providerId="LiveId" clId="{E4AA05AE-1CF8-4061-A162-61B281AA3575}" dt="2022-05-08T17:55:32.553" v="4066" actId="478"/>
          <ac:cxnSpMkLst>
            <pc:docMk/>
            <pc:sldMk cId="3568158906" sldId="303"/>
            <ac:cxnSpMk id="13" creationId="{5A4397ED-93F0-8984-6092-91D8B5F7D4EC}"/>
          </ac:cxnSpMkLst>
        </pc:cxnChg>
        <pc:cxnChg chg="mod">
          <ac:chgData name="erdal oruklu" userId="fe4cac3999d08f0d" providerId="LiveId" clId="{E4AA05AE-1CF8-4061-A162-61B281AA3575}" dt="2022-05-08T17:55:32.553" v="4066" actId="478"/>
          <ac:cxnSpMkLst>
            <pc:docMk/>
            <pc:sldMk cId="3568158906" sldId="303"/>
            <ac:cxnSpMk id="14" creationId="{4393A936-729D-1347-32D4-6FAD24ACEF94}"/>
          </ac:cxnSpMkLst>
        </pc:cxnChg>
        <pc:cxnChg chg="mod">
          <ac:chgData name="erdal oruklu" userId="fe4cac3999d08f0d" providerId="LiveId" clId="{E4AA05AE-1CF8-4061-A162-61B281AA3575}" dt="2022-05-08T17:55:32.553" v="4066" actId="478"/>
          <ac:cxnSpMkLst>
            <pc:docMk/>
            <pc:sldMk cId="3568158906" sldId="303"/>
            <ac:cxnSpMk id="15" creationId="{C44CF510-EECB-7950-623F-0B8001C43F68}"/>
          </ac:cxnSpMkLst>
        </pc:cxnChg>
        <pc:cxnChg chg="mod">
          <ac:chgData name="erdal oruklu" userId="fe4cac3999d08f0d" providerId="LiveId" clId="{E4AA05AE-1CF8-4061-A162-61B281AA3575}" dt="2022-05-08T17:55:32.553" v="4066" actId="478"/>
          <ac:cxnSpMkLst>
            <pc:docMk/>
            <pc:sldMk cId="3568158906" sldId="303"/>
            <ac:cxnSpMk id="17" creationId="{08F90F9A-7C22-A17E-2271-1E2B2C96825E}"/>
          </ac:cxnSpMkLst>
        </pc:cxnChg>
        <pc:cxnChg chg="del mod">
          <ac:chgData name="erdal oruklu" userId="fe4cac3999d08f0d" providerId="LiveId" clId="{E4AA05AE-1CF8-4061-A162-61B281AA3575}" dt="2022-05-08T17:55:21.885" v="4065" actId="478"/>
          <ac:cxnSpMkLst>
            <pc:docMk/>
            <pc:sldMk cId="3568158906" sldId="303"/>
            <ac:cxnSpMk id="18" creationId="{FC1CED18-8F1C-2B8E-75B5-97D61186944B}"/>
          </ac:cxnSpMkLst>
        </pc:cxnChg>
        <pc:cxnChg chg="mod">
          <ac:chgData name="erdal oruklu" userId="fe4cac3999d08f0d" providerId="LiveId" clId="{E4AA05AE-1CF8-4061-A162-61B281AA3575}" dt="2022-05-08T17:55:32.553" v="4066" actId="478"/>
          <ac:cxnSpMkLst>
            <pc:docMk/>
            <pc:sldMk cId="3568158906" sldId="303"/>
            <ac:cxnSpMk id="19" creationId="{984ED610-F096-7606-CF5F-1A52F18DD3B5}"/>
          </ac:cxnSpMkLst>
        </pc:cxnChg>
        <pc:cxnChg chg="mod">
          <ac:chgData name="erdal oruklu" userId="fe4cac3999d08f0d" providerId="LiveId" clId="{E4AA05AE-1CF8-4061-A162-61B281AA3575}" dt="2022-05-08T17:53:46.193" v="4057"/>
          <ac:cxnSpMkLst>
            <pc:docMk/>
            <pc:sldMk cId="3568158906" sldId="303"/>
            <ac:cxnSpMk id="20" creationId="{133F3A18-FCE2-02CA-4653-FB07E1323507}"/>
          </ac:cxnSpMkLst>
        </pc:cxnChg>
        <pc:cxnChg chg="mod">
          <ac:chgData name="erdal oruklu" userId="fe4cac3999d08f0d" providerId="LiveId" clId="{E4AA05AE-1CF8-4061-A162-61B281AA3575}" dt="2022-05-08T17:55:32.553" v="4066" actId="478"/>
          <ac:cxnSpMkLst>
            <pc:docMk/>
            <pc:sldMk cId="3568158906" sldId="303"/>
            <ac:cxnSpMk id="21" creationId="{08C26924-3B26-A0C4-2612-1B515191D847}"/>
          </ac:cxnSpMkLst>
        </pc:cxnChg>
        <pc:cxnChg chg="mod">
          <ac:chgData name="erdal oruklu" userId="fe4cac3999d08f0d" providerId="LiveId" clId="{E4AA05AE-1CF8-4061-A162-61B281AA3575}" dt="2022-05-08T17:55:32.553" v="4066" actId="478"/>
          <ac:cxnSpMkLst>
            <pc:docMk/>
            <pc:sldMk cId="3568158906" sldId="303"/>
            <ac:cxnSpMk id="22" creationId="{2622C3A6-B282-F3FC-395D-9A4232F0B0E3}"/>
          </ac:cxnSpMkLst>
        </pc:cxnChg>
        <pc:cxnChg chg="mod">
          <ac:chgData name="erdal oruklu" userId="fe4cac3999d08f0d" providerId="LiveId" clId="{E4AA05AE-1CF8-4061-A162-61B281AA3575}" dt="2022-05-08T17:55:32.553" v="4066" actId="478"/>
          <ac:cxnSpMkLst>
            <pc:docMk/>
            <pc:sldMk cId="3568158906" sldId="303"/>
            <ac:cxnSpMk id="25" creationId="{B4C1239F-E6B3-2B6B-6EB0-A7F25BB05AC2}"/>
          </ac:cxnSpMkLst>
        </pc:cxnChg>
        <pc:cxnChg chg="mod">
          <ac:chgData name="erdal oruklu" userId="fe4cac3999d08f0d" providerId="LiveId" clId="{E4AA05AE-1CF8-4061-A162-61B281AA3575}" dt="2022-05-08T17:55:32.553" v="4066" actId="478"/>
          <ac:cxnSpMkLst>
            <pc:docMk/>
            <pc:sldMk cId="3568158906" sldId="303"/>
            <ac:cxnSpMk id="26" creationId="{66152176-1A68-68A2-762A-3E9DC2DC7F33}"/>
          </ac:cxnSpMkLst>
        </pc:cxnChg>
        <pc:cxnChg chg="mod">
          <ac:chgData name="erdal oruklu" userId="fe4cac3999d08f0d" providerId="LiveId" clId="{E4AA05AE-1CF8-4061-A162-61B281AA3575}" dt="2022-05-08T17:55:32.553" v="4066" actId="478"/>
          <ac:cxnSpMkLst>
            <pc:docMk/>
            <pc:sldMk cId="3568158906" sldId="303"/>
            <ac:cxnSpMk id="27" creationId="{9F29F190-E8B2-B893-A868-3E51150AFD83}"/>
          </ac:cxnSpMkLst>
        </pc:cxnChg>
        <pc:cxnChg chg="mod">
          <ac:chgData name="erdal oruklu" userId="fe4cac3999d08f0d" providerId="LiveId" clId="{E4AA05AE-1CF8-4061-A162-61B281AA3575}" dt="2022-05-08T17:55:32.553" v="4066" actId="478"/>
          <ac:cxnSpMkLst>
            <pc:docMk/>
            <pc:sldMk cId="3568158906" sldId="303"/>
            <ac:cxnSpMk id="33" creationId="{31244D16-8EF1-15B0-A820-615743517C37}"/>
          </ac:cxnSpMkLst>
        </pc:cxnChg>
        <pc:cxnChg chg="mod">
          <ac:chgData name="erdal oruklu" userId="fe4cac3999d08f0d" providerId="LiveId" clId="{E4AA05AE-1CF8-4061-A162-61B281AA3575}" dt="2022-05-08T17:55:32.553" v="4066" actId="478"/>
          <ac:cxnSpMkLst>
            <pc:docMk/>
            <pc:sldMk cId="3568158906" sldId="303"/>
            <ac:cxnSpMk id="34" creationId="{23C52A8B-2511-4356-B3B9-49E6ACE1BF66}"/>
          </ac:cxnSpMkLst>
        </pc:cxnChg>
        <pc:cxnChg chg="mod">
          <ac:chgData name="erdal oruklu" userId="fe4cac3999d08f0d" providerId="LiveId" clId="{E4AA05AE-1CF8-4061-A162-61B281AA3575}" dt="2022-05-08T17:55:32.553" v="4066" actId="478"/>
          <ac:cxnSpMkLst>
            <pc:docMk/>
            <pc:sldMk cId="3568158906" sldId="303"/>
            <ac:cxnSpMk id="35" creationId="{4D47B1D7-847B-5933-39CD-4A9BCC9EF68E}"/>
          </ac:cxnSpMkLst>
        </pc:cxnChg>
        <pc:cxnChg chg="mod">
          <ac:chgData name="erdal oruklu" userId="fe4cac3999d08f0d" providerId="LiveId" clId="{E4AA05AE-1CF8-4061-A162-61B281AA3575}" dt="2022-05-08T17:55:32.553" v="4066" actId="478"/>
          <ac:cxnSpMkLst>
            <pc:docMk/>
            <pc:sldMk cId="3568158906" sldId="303"/>
            <ac:cxnSpMk id="37" creationId="{745CD649-64F9-7ADC-4E9E-0EB56E45AFA1}"/>
          </ac:cxnSpMkLst>
        </pc:cxnChg>
        <pc:cxnChg chg="mod">
          <ac:chgData name="erdal oruklu" userId="fe4cac3999d08f0d" providerId="LiveId" clId="{E4AA05AE-1CF8-4061-A162-61B281AA3575}" dt="2022-05-08T17:55:32.553" v="4066" actId="478"/>
          <ac:cxnSpMkLst>
            <pc:docMk/>
            <pc:sldMk cId="3568158906" sldId="303"/>
            <ac:cxnSpMk id="38" creationId="{C2DBE678-EA6F-BBD6-DBBD-020804F60D55}"/>
          </ac:cxnSpMkLst>
        </pc:cxnChg>
      </pc:sldChg>
      <pc:sldChg chg="addSp delSp modSp new mod chgLayout">
        <pc:chgData name="erdal oruklu" userId="fe4cac3999d08f0d" providerId="LiveId" clId="{E4AA05AE-1CF8-4061-A162-61B281AA3575}" dt="2022-05-09T01:31:49.799" v="8450" actId="20577"/>
        <pc:sldMkLst>
          <pc:docMk/>
          <pc:sldMk cId="4001931004" sldId="304"/>
        </pc:sldMkLst>
        <pc:spChg chg="del">
          <ac:chgData name="erdal oruklu" userId="fe4cac3999d08f0d" providerId="LiveId" clId="{E4AA05AE-1CF8-4061-A162-61B281AA3575}" dt="2022-05-09T01:14:07.665" v="7292" actId="700"/>
          <ac:spMkLst>
            <pc:docMk/>
            <pc:sldMk cId="4001931004" sldId="304"/>
            <ac:spMk id="2" creationId="{F488684F-B33E-E401-FD45-A1FF3E130408}"/>
          </ac:spMkLst>
        </pc:spChg>
        <pc:spChg chg="add mod ord">
          <ac:chgData name="erdal oruklu" userId="fe4cac3999d08f0d" providerId="LiveId" clId="{E4AA05AE-1CF8-4061-A162-61B281AA3575}" dt="2022-05-09T01:31:49.799" v="8450" actId="20577"/>
          <ac:spMkLst>
            <pc:docMk/>
            <pc:sldMk cId="4001931004" sldId="304"/>
            <ac:spMk id="3" creationId="{3D997FC3-7A1A-CF79-787F-3F5B9B7FF5DB}"/>
          </ac:spMkLst>
        </pc:spChg>
        <pc:spChg chg="add mod">
          <ac:chgData name="erdal oruklu" userId="fe4cac3999d08f0d" providerId="LiveId" clId="{E4AA05AE-1CF8-4061-A162-61B281AA3575}" dt="2022-05-09T01:25:09.638" v="8395" actId="20577"/>
          <ac:spMkLst>
            <pc:docMk/>
            <pc:sldMk cId="4001931004" sldId="304"/>
            <ac:spMk id="4" creationId="{B01A3A87-589E-3F9F-A47F-C933BEB0A77F}"/>
          </ac:spMkLst>
        </pc:spChg>
      </pc:sldChg>
      <pc:sldChg chg="modSp add del">
        <pc:chgData name="erdal oruklu" userId="fe4cac3999d08f0d" providerId="LiveId" clId="{E4AA05AE-1CF8-4061-A162-61B281AA3575}" dt="2022-05-08T03:33:00.004" v="195"/>
        <pc:sldMkLst>
          <pc:docMk/>
          <pc:sldMk cId="0" sldId="791"/>
        </pc:sldMkLst>
        <pc:spChg chg="mod">
          <ac:chgData name="erdal oruklu" userId="fe4cac3999d08f0d" providerId="LiveId" clId="{E4AA05AE-1CF8-4061-A162-61B281AA3575}" dt="2022-05-08T03:32:51.472" v="194"/>
          <ac:spMkLst>
            <pc:docMk/>
            <pc:sldMk cId="0" sldId="791"/>
            <ac:spMk id="11" creationId="{695D8F7E-A3A2-4680-9E2D-2EFF7FCC05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7DAB8-277C-4CB4-A3A5-E7F4A10639B1}" type="datetimeFigureOut">
              <a:rPr lang="en-CA" smtClean="0"/>
              <a:t>2022-05-08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D08DD-5A7E-4456-B067-9000A0048D98}" type="slidenum">
              <a:rPr lang="en-CA" smtClean="0"/>
              <a:t>‹#›</a:t>
            </a:fld>
            <a:endParaRPr lang="en-CA"/>
          </a:p>
        </p:txBody>
      </p:sp>
    </p:spTree>
    <p:extLst>
      <p:ext uri="{BB962C8B-B14F-4D97-AF65-F5344CB8AC3E}">
        <p14:creationId xmlns:p14="http://schemas.microsoft.com/office/powerpoint/2010/main" val="145849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body"/>
          </p:nvPr>
        </p:nvSpPr>
        <p:spPr>
          <a:xfrm>
            <a:off x="685800" y="4415760"/>
            <a:ext cx="5481000" cy="41781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476" name="CustomShape 2"/>
          <p:cNvSpPr/>
          <p:nvPr/>
        </p:nvSpPr>
        <p:spPr>
          <a:xfrm>
            <a:off x="3884760" y="8830080"/>
            <a:ext cx="2966400" cy="459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2411761" y="1869672"/>
            <a:ext cx="6380577" cy="1080120"/>
          </a:xfrm>
          <a:prstGeom prst="rect">
            <a:avLst/>
          </a:prstGeom>
        </p:spPr>
        <p:txBody>
          <a:bodyPr vert="horz" anchor="b">
            <a:normAutofit/>
            <a:scene3d>
              <a:camera prst="orthographicFront"/>
              <a:lightRig rig="soft" dir="t"/>
            </a:scene3d>
            <a:sp3d prstMaterial="softEdge">
              <a:bevelT w="25400" h="25400"/>
            </a:sp3d>
          </a:bodyPr>
          <a:lstStyle>
            <a:lvl1pPr algn="r">
              <a:defRPr sz="4800" b="1" baseline="0">
                <a:solidFill>
                  <a:schemeClr val="tx2"/>
                </a:solidFill>
                <a:effectLst>
                  <a:outerShdw blurRad="31750" dist="25400" dir="5400000" algn="tl" rotWithShape="0">
                    <a:srgbClr val="000000">
                      <a:alpha val="25000"/>
                    </a:srgbClr>
                  </a:outerShdw>
                </a:effectLst>
              </a:defRPr>
            </a:lvl1pPr>
            <a:extLst/>
          </a:lstStyle>
          <a:p>
            <a:r>
              <a:rPr kumimoji="0" lang="en-US" dirty="0"/>
              <a:t>Slide 1 Title</a:t>
            </a:r>
          </a:p>
        </p:txBody>
      </p:sp>
      <p:sp>
        <p:nvSpPr>
          <p:cNvPr id="17" name="Subtitle 16"/>
          <p:cNvSpPr>
            <a:spLocks noGrp="1"/>
          </p:cNvSpPr>
          <p:nvPr>
            <p:ph type="subTitle" idx="1" hasCustomPrompt="1"/>
          </p:nvPr>
        </p:nvSpPr>
        <p:spPr>
          <a:xfrm>
            <a:off x="2627784" y="3165816"/>
            <a:ext cx="6046440" cy="463308"/>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Slide 1 Subtitle</a:t>
            </a:r>
          </a:p>
        </p:txBody>
      </p:sp>
      <p:sp>
        <p:nvSpPr>
          <p:cNvPr id="7" name="Freeform 6"/>
          <p:cNvSpPr>
            <a:spLocks/>
          </p:cNvSpPr>
          <p:nvPr/>
        </p:nvSpPr>
        <p:spPr bwMode="auto">
          <a:xfrm rot="5400000">
            <a:off x="-1692303" y="2983653"/>
            <a:ext cx="4192547" cy="12714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2" name="Straight Connector 11"/>
          <p:cNvCxnSpPr/>
          <p:nvPr/>
        </p:nvCxnSpPr>
        <p:spPr>
          <a:xfrm rot="5400000">
            <a:off x="-2218764" y="2468828"/>
            <a:ext cx="5143499" cy="20584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36512" y="-74543"/>
            <a:ext cx="495908" cy="5218044"/>
            <a:chOff x="-28366" y="-99391"/>
            <a:chExt cx="495908" cy="6957393"/>
          </a:xfrm>
        </p:grpSpPr>
        <p:sp>
          <p:nvSpPr>
            <p:cNvPr id="11" name="Freeform 10"/>
            <p:cNvSpPr>
              <a:spLocks/>
            </p:cNvSpPr>
            <p:nvPr/>
          </p:nvSpPr>
          <p:spPr bwMode="auto">
            <a:xfrm rot="5400000">
              <a:off x="-3213817" y="3188277"/>
              <a:ext cx="6855178" cy="484272"/>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70C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baseline="0"/>
            </a:p>
          </p:txBody>
        </p:sp>
        <p:sp>
          <p:nvSpPr>
            <p:cNvPr id="8" name="Freeform 7"/>
            <p:cNvSpPr>
              <a:spLocks/>
            </p:cNvSpPr>
            <p:nvPr/>
          </p:nvSpPr>
          <p:spPr bwMode="auto">
            <a:xfrm rot="5400000">
              <a:off x="-3259109" y="3131352"/>
              <a:ext cx="6957393" cy="49590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EE2D2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aseline="0">
                <a:solidFill>
                  <a:srgbClr val="FF0000"/>
                </a:solidFill>
              </a:endParaRPr>
            </a:p>
          </p:txBody>
        </p:sp>
      </p:grpSp>
      <p:pic>
        <p:nvPicPr>
          <p:cNvPr id="14" name="Picture 13" descr="Logo&#10;&#10;Description automatically generated with medium confidence">
            <a:extLst>
              <a:ext uri="{FF2B5EF4-FFF2-40B4-BE49-F238E27FC236}">
                <a16:creationId xmlns:a16="http://schemas.microsoft.com/office/drawing/2014/main" id="{3442D705-DBD1-16F4-6531-34651C590D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1326" y="4443958"/>
            <a:ext cx="2552366" cy="6220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110997"/>
            <a:ext cx="6347048" cy="339447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7080" cy="856980"/>
          </a:xfrm>
          <a:prstGeom prst="rect">
            <a:avLst/>
          </a:prstGeom>
        </p:spPr>
        <p:txBody>
          <a:bodyPr lIns="0" tIns="0" rIns="0" bIns="0" anchor="ctr"/>
          <a:lstStyle/>
          <a:p>
            <a:pPr algn="ctr"/>
            <a:endParaRPr lang="en-US" sz="3300" b="0" strike="noStrike" spc="-1">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203390"/>
            <a:ext cx="53640" cy="2981340"/>
          </a:xfrm>
          <a:prstGeom prst="rect">
            <a:avLst/>
          </a:prstGeom>
        </p:spPr>
        <p:txBody>
          <a:bodyPr lIns="0" tIns="0" rIns="0" bIns="0"/>
          <a:lstStyle/>
          <a:p>
            <a:endParaRPr lang="en-US" sz="24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514080" y="1203390"/>
            <a:ext cx="53640" cy="2981340"/>
          </a:xfrm>
          <a:prstGeom prst="rect">
            <a:avLst/>
          </a:prstGeom>
        </p:spPr>
        <p:txBody>
          <a:bodyPr lIns="0" tIns="0" rIns="0" bIns="0"/>
          <a:lstStyle/>
          <a:p>
            <a:endParaRPr lang="en-U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39129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6512" y="-74543"/>
            <a:ext cx="495908" cy="5218044"/>
            <a:chOff x="-28366" y="-99391"/>
            <a:chExt cx="495908" cy="6957393"/>
          </a:xfrm>
        </p:grpSpPr>
        <p:sp>
          <p:nvSpPr>
            <p:cNvPr id="9" name="Freeform 8"/>
            <p:cNvSpPr>
              <a:spLocks/>
            </p:cNvSpPr>
            <p:nvPr/>
          </p:nvSpPr>
          <p:spPr bwMode="auto">
            <a:xfrm rot="5400000">
              <a:off x="-3213817" y="3188277"/>
              <a:ext cx="6855178" cy="484272"/>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70C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baseline="0"/>
            </a:p>
          </p:txBody>
        </p:sp>
        <p:sp>
          <p:nvSpPr>
            <p:cNvPr id="10" name="Freeform 9"/>
            <p:cNvSpPr>
              <a:spLocks/>
            </p:cNvSpPr>
            <p:nvPr/>
          </p:nvSpPr>
          <p:spPr bwMode="auto">
            <a:xfrm rot="5400000">
              <a:off x="-3259109" y="3131352"/>
              <a:ext cx="6957393" cy="49590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EE2D2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aseline="0">
                <a:solidFill>
                  <a:srgbClr val="FF0000"/>
                </a:solidFill>
              </a:endParaRPr>
            </a:p>
          </p:txBody>
        </p:sp>
      </p:grpSp>
      <p:pic>
        <p:nvPicPr>
          <p:cNvPr id="3" name="Picture 2" descr="Logo&#10;&#10;Description automatically generated with medium confidence">
            <a:extLst>
              <a:ext uri="{FF2B5EF4-FFF2-40B4-BE49-F238E27FC236}">
                <a16:creationId xmlns:a16="http://schemas.microsoft.com/office/drawing/2014/main" id="{697085F8-6376-7AE0-F62A-567CC3DAAB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01326" y="4443958"/>
            <a:ext cx="2552366" cy="62201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tif"/><Relationship Id="rId5" Type="http://schemas.openxmlformats.org/officeDocument/2006/relationships/image" Target="../media/image31.png"/><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oruklu@iit.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9558-7386-F2FF-2153-C5ECA55949BD}"/>
              </a:ext>
            </a:extLst>
          </p:cNvPr>
          <p:cNvSpPr>
            <a:spLocks noGrp="1"/>
          </p:cNvSpPr>
          <p:nvPr>
            <p:ph type="ctrTitle"/>
          </p:nvPr>
        </p:nvSpPr>
        <p:spPr>
          <a:xfrm>
            <a:off x="1259633" y="1869672"/>
            <a:ext cx="7532706" cy="1080120"/>
          </a:xfrm>
        </p:spPr>
        <p:txBody>
          <a:bodyPr>
            <a:noAutofit/>
          </a:bodyPr>
          <a:lstStyle/>
          <a:p>
            <a:r>
              <a:rPr lang="en-US" sz="2800" dirty="0">
                <a:solidFill>
                  <a:schemeClr val="tx1"/>
                </a:solidFill>
              </a:rPr>
              <a:t>From </a:t>
            </a:r>
            <a:r>
              <a:rPr lang="en-US" sz="2800" dirty="0">
                <a:solidFill>
                  <a:schemeClr val="tx1"/>
                </a:solidFill>
                <a:effectLst/>
              </a:rPr>
              <a:t>Shallow Learning to Deep Learning - Evolution of Machine Learning Algorithms for Ultrasonic NDT Applications</a:t>
            </a:r>
            <a:endParaRPr lang="en-CA" sz="2800" dirty="0">
              <a:solidFill>
                <a:schemeClr val="tx1"/>
              </a:solidFill>
              <a:effectLst/>
            </a:endParaRPr>
          </a:p>
        </p:txBody>
      </p:sp>
      <p:sp>
        <p:nvSpPr>
          <p:cNvPr id="3" name="Subtitle 2">
            <a:extLst>
              <a:ext uri="{FF2B5EF4-FFF2-40B4-BE49-F238E27FC236}">
                <a16:creationId xmlns:a16="http://schemas.microsoft.com/office/drawing/2014/main" id="{018E5D2D-740B-4B3D-6B20-902A88F21407}"/>
              </a:ext>
            </a:extLst>
          </p:cNvPr>
          <p:cNvSpPr>
            <a:spLocks noGrp="1"/>
          </p:cNvSpPr>
          <p:nvPr>
            <p:ph type="subTitle" idx="1"/>
          </p:nvPr>
        </p:nvSpPr>
        <p:spPr>
          <a:xfrm>
            <a:off x="2627784" y="3147814"/>
            <a:ext cx="6046440" cy="463308"/>
          </a:xfrm>
        </p:spPr>
        <p:txBody>
          <a:bodyPr/>
          <a:lstStyle/>
          <a:p>
            <a:r>
              <a:rPr lang="en-CA" sz="1600" dirty="0"/>
              <a:t>Erdal Oruklu, </a:t>
            </a:r>
          </a:p>
          <a:p>
            <a:r>
              <a:rPr lang="en-CA" sz="1100" dirty="0"/>
              <a:t>Associate Professor</a:t>
            </a:r>
          </a:p>
          <a:p>
            <a:r>
              <a:rPr lang="en-CA" sz="1100" dirty="0"/>
              <a:t>Electrical and Computer Engineering Department</a:t>
            </a:r>
          </a:p>
          <a:p>
            <a:r>
              <a:rPr lang="en-CA" sz="1100" dirty="0"/>
              <a:t>Illinois Institute of Technology</a:t>
            </a:r>
          </a:p>
          <a:p>
            <a:r>
              <a:rPr lang="en-CA" sz="1100" dirty="0"/>
              <a:t>Chicago, IL USA</a:t>
            </a:r>
          </a:p>
        </p:txBody>
      </p:sp>
    </p:spTree>
    <p:extLst>
      <p:ext uri="{BB962C8B-B14F-4D97-AF65-F5344CB8AC3E}">
        <p14:creationId xmlns:p14="http://schemas.microsoft.com/office/powerpoint/2010/main" val="420171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0E67A9-1020-14B5-7DFD-8C2EE78B38DC}"/>
              </a:ext>
            </a:extLst>
          </p:cNvPr>
          <p:cNvSpPr>
            <a:spLocks noGrp="1"/>
          </p:cNvSpPr>
          <p:nvPr>
            <p:ph idx="1"/>
          </p:nvPr>
        </p:nvSpPr>
        <p:spPr>
          <a:xfrm>
            <a:off x="460375" y="1110997"/>
            <a:ext cx="8226425" cy="3394472"/>
          </a:xfrm>
        </p:spPr>
        <p:txBody>
          <a:bodyPr/>
          <a:lstStyle/>
          <a:p>
            <a:r>
              <a:rPr lang="en-US" sz="1600" dirty="0"/>
              <a:t>Supervised learning</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Common steps for </a:t>
            </a:r>
          </a:p>
          <a:p>
            <a:pPr lvl="1"/>
            <a:r>
              <a:rPr lang="en-US" sz="1400" dirty="0"/>
              <a:t>Logistic Regression (</a:t>
            </a:r>
            <a:r>
              <a:rPr lang="en-US" sz="1400" dirty="0" err="1"/>
              <a:t>LoR</a:t>
            </a:r>
            <a:r>
              <a:rPr lang="en-US" sz="1400" dirty="0"/>
              <a:t>)</a:t>
            </a:r>
          </a:p>
          <a:p>
            <a:pPr lvl="1"/>
            <a:r>
              <a:rPr lang="en-US" sz="1400" dirty="0"/>
              <a:t>Neural Networks (NN)</a:t>
            </a:r>
          </a:p>
          <a:p>
            <a:pPr lvl="1"/>
            <a:r>
              <a:rPr lang="en-US" sz="1400" dirty="0"/>
              <a:t>Support Vector Machines (SVM)</a:t>
            </a:r>
          </a:p>
          <a:p>
            <a:pPr lvl="1"/>
            <a:r>
              <a:rPr lang="en-US" sz="1400" dirty="0"/>
              <a:t>Hidden Markov Model (HMM) </a:t>
            </a:r>
          </a:p>
        </p:txBody>
      </p:sp>
      <p:sp>
        <p:nvSpPr>
          <p:cNvPr id="2" name="Title 1">
            <a:extLst>
              <a:ext uri="{FF2B5EF4-FFF2-40B4-BE49-F238E27FC236}">
                <a16:creationId xmlns:a16="http://schemas.microsoft.com/office/drawing/2014/main" id="{27ADE486-D5FB-A7A6-7A6E-AC1F3012D0A0}"/>
              </a:ext>
            </a:extLst>
          </p:cNvPr>
          <p:cNvSpPr>
            <a:spLocks noGrp="1"/>
          </p:cNvSpPr>
          <p:nvPr>
            <p:ph type="title" idx="4294967295"/>
          </p:nvPr>
        </p:nvSpPr>
        <p:spPr>
          <a:xfrm>
            <a:off x="539552" y="204788"/>
            <a:ext cx="7686873" cy="857250"/>
          </a:xfrm>
          <a:prstGeom prst="rect">
            <a:avLst/>
          </a:prstGeom>
        </p:spPr>
        <p:txBody>
          <a:bodyPr/>
          <a:lstStyle/>
          <a:p>
            <a:r>
              <a:rPr lang="en-US" sz="2800" dirty="0"/>
              <a:t>Shallow (Supervised) Machine Learning</a:t>
            </a:r>
          </a:p>
        </p:txBody>
      </p:sp>
      <p:pic>
        <p:nvPicPr>
          <p:cNvPr id="5" name="Picture 4" descr="A screenshot of a cell phone&#10;&#10;Description automatically generated">
            <a:extLst>
              <a:ext uri="{FF2B5EF4-FFF2-40B4-BE49-F238E27FC236}">
                <a16:creationId xmlns:a16="http://schemas.microsoft.com/office/drawing/2014/main" id="{2FFAC9AB-DB15-38AD-7AB6-46FC396574E1}"/>
              </a:ext>
            </a:extLst>
          </p:cNvPr>
          <p:cNvPicPr>
            <a:picLocks noChangeAspect="1"/>
          </p:cNvPicPr>
          <p:nvPr/>
        </p:nvPicPr>
        <p:blipFill rotWithShape="1">
          <a:blip r:embed="rId2">
            <a:extLst>
              <a:ext uri="{28A0092B-C50C-407E-A947-70E740481C1C}">
                <a14:useLocalDpi xmlns:a14="http://schemas.microsoft.com/office/drawing/2010/main" val="0"/>
              </a:ext>
            </a:extLst>
          </a:blip>
          <a:srcRect b="2201"/>
          <a:stretch/>
        </p:blipFill>
        <p:spPr>
          <a:xfrm>
            <a:off x="715988" y="1491630"/>
            <a:ext cx="3075481" cy="1643525"/>
          </a:xfrm>
          <a:prstGeom prst="rect">
            <a:avLst/>
          </a:prstGeom>
        </p:spPr>
      </p:pic>
      <p:pic>
        <p:nvPicPr>
          <p:cNvPr id="6" name="Picture 180">
            <a:extLst>
              <a:ext uri="{FF2B5EF4-FFF2-40B4-BE49-F238E27FC236}">
                <a16:creationId xmlns:a16="http://schemas.microsoft.com/office/drawing/2014/main" id="{8E9316DE-26FA-AF74-93D3-35C539F6DF7A}"/>
              </a:ext>
            </a:extLst>
          </p:cNvPr>
          <p:cNvPicPr/>
          <p:nvPr/>
        </p:nvPicPr>
        <p:blipFill>
          <a:blip r:embed="rId3"/>
          <a:stretch/>
        </p:blipFill>
        <p:spPr>
          <a:xfrm>
            <a:off x="4139952" y="915566"/>
            <a:ext cx="1913840" cy="3888432"/>
          </a:xfrm>
          <a:prstGeom prst="rect">
            <a:avLst/>
          </a:prstGeom>
          <a:ln>
            <a:noFill/>
          </a:ln>
        </p:spPr>
      </p:pic>
      <p:pic>
        <p:nvPicPr>
          <p:cNvPr id="7" name="Picture 181">
            <a:extLst>
              <a:ext uri="{FF2B5EF4-FFF2-40B4-BE49-F238E27FC236}">
                <a16:creationId xmlns:a16="http://schemas.microsoft.com/office/drawing/2014/main" id="{18DF3016-D2EA-9C93-93F8-8C8C1286F662}"/>
              </a:ext>
            </a:extLst>
          </p:cNvPr>
          <p:cNvPicPr/>
          <p:nvPr/>
        </p:nvPicPr>
        <p:blipFill>
          <a:blip r:embed="rId4"/>
          <a:stretch/>
        </p:blipFill>
        <p:spPr>
          <a:xfrm>
            <a:off x="6175664" y="840174"/>
            <a:ext cx="2580197" cy="3463151"/>
          </a:xfrm>
          <a:prstGeom prst="rect">
            <a:avLst/>
          </a:prstGeom>
          <a:ln>
            <a:noFill/>
          </a:ln>
        </p:spPr>
      </p:pic>
    </p:spTree>
    <p:extLst>
      <p:ext uri="{BB962C8B-B14F-4D97-AF65-F5344CB8AC3E}">
        <p14:creationId xmlns:p14="http://schemas.microsoft.com/office/powerpoint/2010/main" val="144545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08277-DF3F-7D48-7717-F9EC3460D13E}"/>
              </a:ext>
            </a:extLst>
          </p:cNvPr>
          <p:cNvSpPr>
            <a:spLocks noGrp="1"/>
          </p:cNvSpPr>
          <p:nvPr>
            <p:ph idx="1"/>
          </p:nvPr>
        </p:nvSpPr>
        <p:spPr>
          <a:xfrm>
            <a:off x="460375" y="987574"/>
            <a:ext cx="8226425" cy="3517895"/>
          </a:xfrm>
        </p:spPr>
        <p:txBody>
          <a:bodyPr/>
          <a:lstStyle/>
          <a:p>
            <a:r>
              <a:rPr lang="en-US" sz="1400" dirty="0"/>
              <a:t>Discrete Wavelet Transform is used as a preprocessing step:</a:t>
            </a:r>
          </a:p>
          <a:p>
            <a:pPr marL="736092" lvl="1" indent="-342900">
              <a:buFont typeface="+mj-lt"/>
              <a:buAutoNum type="arabicPeriod"/>
            </a:pPr>
            <a:r>
              <a:rPr lang="en-US" sz="1200" dirty="0"/>
              <a:t>Time/Frequency analysis - leads to noise reduction.</a:t>
            </a:r>
          </a:p>
          <a:p>
            <a:pPr marL="736092" lvl="1" indent="-342900">
              <a:buFont typeface="+mj-lt"/>
              <a:buAutoNum type="arabicPeriod"/>
            </a:pPr>
            <a:r>
              <a:rPr lang="en-US" sz="1200" dirty="0"/>
              <a:t>Reduced computation (subsampling in time).</a:t>
            </a:r>
          </a:p>
          <a:p>
            <a:r>
              <a:rPr lang="en-US" sz="1400" dirty="0"/>
              <a:t>According to energy distribution analysis of subbands, Low-pass, Low-pass (LL) component is selected as the input feature. </a:t>
            </a:r>
          </a:p>
          <a:p>
            <a:r>
              <a:rPr lang="en-US" sz="1400" dirty="0"/>
              <a:t>Either the entire DWT could be used as input or the signal could be windowed and provided as input.</a:t>
            </a:r>
          </a:p>
          <a:p>
            <a:r>
              <a:rPr lang="en-US" sz="1400" dirty="0"/>
              <a:t>Windowing (segmentation) approach was chosen.</a:t>
            </a:r>
          </a:p>
          <a:p>
            <a:endParaRPr lang="en-US" dirty="0"/>
          </a:p>
        </p:txBody>
      </p:sp>
      <p:sp>
        <p:nvSpPr>
          <p:cNvPr id="2" name="Title 1">
            <a:extLst>
              <a:ext uri="{FF2B5EF4-FFF2-40B4-BE49-F238E27FC236}">
                <a16:creationId xmlns:a16="http://schemas.microsoft.com/office/drawing/2014/main" id="{B32D649E-7D4E-5DA9-4019-CFB5AEC898EB}"/>
              </a:ext>
            </a:extLst>
          </p:cNvPr>
          <p:cNvSpPr>
            <a:spLocks noGrp="1"/>
          </p:cNvSpPr>
          <p:nvPr>
            <p:ph type="title" idx="4294967295"/>
          </p:nvPr>
        </p:nvSpPr>
        <p:spPr>
          <a:xfrm>
            <a:off x="539552" y="339502"/>
            <a:ext cx="7686873" cy="722536"/>
          </a:xfrm>
          <a:prstGeom prst="rect">
            <a:avLst/>
          </a:prstGeom>
        </p:spPr>
        <p:txBody>
          <a:bodyPr/>
          <a:lstStyle/>
          <a:p>
            <a:r>
              <a:rPr lang="en-US" sz="2800" dirty="0"/>
              <a:t>Feature Selection for ML networks</a:t>
            </a:r>
          </a:p>
        </p:txBody>
      </p:sp>
      <p:pic>
        <p:nvPicPr>
          <p:cNvPr id="5" name="Picture 185">
            <a:extLst>
              <a:ext uri="{FF2B5EF4-FFF2-40B4-BE49-F238E27FC236}">
                <a16:creationId xmlns:a16="http://schemas.microsoft.com/office/drawing/2014/main" id="{61C15D83-7ECC-6D96-3DF1-120931527ECF}"/>
              </a:ext>
            </a:extLst>
          </p:cNvPr>
          <p:cNvPicPr/>
          <p:nvPr/>
        </p:nvPicPr>
        <p:blipFill>
          <a:blip r:embed="rId2"/>
          <a:stretch/>
        </p:blipFill>
        <p:spPr>
          <a:xfrm>
            <a:off x="611559" y="2953210"/>
            <a:ext cx="2834912" cy="1552259"/>
          </a:xfrm>
          <a:prstGeom prst="rect">
            <a:avLst/>
          </a:prstGeom>
          <a:ln>
            <a:noFill/>
          </a:ln>
        </p:spPr>
      </p:pic>
      <p:pic>
        <p:nvPicPr>
          <p:cNvPr id="6" name="Picture 188">
            <a:extLst>
              <a:ext uri="{FF2B5EF4-FFF2-40B4-BE49-F238E27FC236}">
                <a16:creationId xmlns:a16="http://schemas.microsoft.com/office/drawing/2014/main" id="{2338EC19-86B2-631E-8DE6-DE0350FCA769}"/>
              </a:ext>
            </a:extLst>
          </p:cNvPr>
          <p:cNvPicPr/>
          <p:nvPr/>
        </p:nvPicPr>
        <p:blipFill>
          <a:blip r:embed="rId3"/>
          <a:stretch/>
        </p:blipFill>
        <p:spPr>
          <a:xfrm>
            <a:off x="5697528" y="2713833"/>
            <a:ext cx="3155864" cy="1676329"/>
          </a:xfrm>
          <a:prstGeom prst="rect">
            <a:avLst/>
          </a:prstGeom>
          <a:ln>
            <a:noFill/>
          </a:ln>
        </p:spPr>
      </p:pic>
      <p:pic>
        <p:nvPicPr>
          <p:cNvPr id="7" name="Picture 3">
            <a:extLst>
              <a:ext uri="{FF2B5EF4-FFF2-40B4-BE49-F238E27FC236}">
                <a16:creationId xmlns:a16="http://schemas.microsoft.com/office/drawing/2014/main" id="{21FA89AE-FA0D-D7F3-D6FA-55648BF630C4}"/>
              </a:ext>
            </a:extLst>
          </p:cNvPr>
          <p:cNvPicPr/>
          <p:nvPr/>
        </p:nvPicPr>
        <p:blipFill>
          <a:blip r:embed="rId4"/>
          <a:stretch/>
        </p:blipFill>
        <p:spPr>
          <a:xfrm>
            <a:off x="3736866" y="3156010"/>
            <a:ext cx="1670267" cy="999916"/>
          </a:xfrm>
          <a:prstGeom prst="rect">
            <a:avLst/>
          </a:prstGeom>
          <a:ln>
            <a:noFill/>
          </a:ln>
        </p:spPr>
      </p:pic>
    </p:spTree>
    <p:extLst>
      <p:ext uri="{BB962C8B-B14F-4D97-AF65-F5344CB8AC3E}">
        <p14:creationId xmlns:p14="http://schemas.microsoft.com/office/powerpoint/2010/main" val="332958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A87BBA-E634-CDAB-3FAC-FA8913A2C51B}"/>
              </a:ext>
            </a:extLst>
          </p:cNvPr>
          <p:cNvSpPr>
            <a:spLocks noGrp="1"/>
          </p:cNvSpPr>
          <p:nvPr>
            <p:ph idx="1"/>
          </p:nvPr>
        </p:nvSpPr>
        <p:spPr>
          <a:xfrm>
            <a:off x="323528" y="767362"/>
            <a:ext cx="6511187" cy="3589903"/>
          </a:xfrm>
        </p:spPr>
        <p:txBody>
          <a:bodyPr/>
          <a:lstStyle/>
          <a:p>
            <a:r>
              <a:rPr lang="en-US" sz="1400" b="1" dirty="0"/>
              <a:t>Logistic Regression (</a:t>
            </a:r>
            <a:r>
              <a:rPr lang="en-US" sz="1400" b="1" dirty="0" err="1"/>
              <a:t>LoR</a:t>
            </a:r>
            <a:r>
              <a:rPr lang="en-US" sz="1400" b="1" dirty="0"/>
              <a:t>) </a:t>
            </a:r>
            <a:r>
              <a:rPr lang="en-US" sz="1400" dirty="0"/>
              <a:t>is general terminology for inference functions producing probabilistic output.</a:t>
            </a:r>
          </a:p>
          <a:p>
            <a:pPr lvl="1"/>
            <a:r>
              <a:rPr lang="en-US" sz="1200" dirty="0"/>
              <a:t>Three optimization algorithms were tried: Steepest Gradient Descent Method(SGD), (</a:t>
            </a:r>
            <a:r>
              <a:rPr lang="en-US" sz="1200" dirty="0" err="1"/>
              <a:t>Broyden</a:t>
            </a:r>
            <a:r>
              <a:rPr lang="en-US" sz="1200" dirty="0"/>
              <a:t>–Fletcher–Goldfarb–</a:t>
            </a:r>
            <a:r>
              <a:rPr lang="en-US" sz="1200" dirty="0" err="1"/>
              <a:t>Shanno</a:t>
            </a:r>
            <a:r>
              <a:rPr lang="en-US" sz="1200" dirty="0"/>
              <a:t>) BFGS Method and conjugate gradient descent method (CGD).</a:t>
            </a:r>
          </a:p>
          <a:p>
            <a:r>
              <a:rPr lang="en-US" sz="1400" b="1" dirty="0"/>
              <a:t>Neural Networks (NN) </a:t>
            </a:r>
            <a:r>
              <a:rPr lang="en-US" sz="1400" dirty="0"/>
              <a:t>provides flexibility in  the architecture and easy discernment of data in non-linear cases.</a:t>
            </a:r>
          </a:p>
          <a:p>
            <a:pPr lvl="1"/>
            <a:r>
              <a:rPr lang="en-US" sz="1400" dirty="0"/>
              <a:t>Each Neuron in a layer is nothing more than a logistic regression in terms of functionality.</a:t>
            </a:r>
          </a:p>
          <a:p>
            <a:pPr lvl="1"/>
            <a:r>
              <a:rPr lang="en-US" sz="1400" dirty="0"/>
              <a:t>Many different ways to formulate the inference function.</a:t>
            </a:r>
          </a:p>
          <a:p>
            <a:r>
              <a:rPr lang="en-US" sz="1400" b="1" dirty="0"/>
              <a:t>Support Vector Machine</a:t>
            </a:r>
            <a:r>
              <a:rPr lang="en-US" sz="1400" dirty="0"/>
              <a:t>, unlike </a:t>
            </a:r>
            <a:r>
              <a:rPr lang="en-US" sz="1400" dirty="0" err="1"/>
              <a:t>LoR</a:t>
            </a:r>
            <a:r>
              <a:rPr lang="en-US" sz="1400" dirty="0"/>
              <a:t> or NN, is constrained to two values as SVM is a binary classifier.</a:t>
            </a:r>
            <a:endParaRPr lang="en-US" sz="1600" dirty="0"/>
          </a:p>
          <a:p>
            <a:pPr lvl="1"/>
            <a:r>
              <a:rPr lang="en-US" sz="1200" dirty="0"/>
              <a:t>Kernels chosen to transform functions for linear separation </a:t>
            </a:r>
            <a:endParaRPr lang="en-US" sz="2000" dirty="0"/>
          </a:p>
        </p:txBody>
      </p:sp>
      <p:pic>
        <p:nvPicPr>
          <p:cNvPr id="5" name="Picture 3">
            <a:extLst>
              <a:ext uri="{FF2B5EF4-FFF2-40B4-BE49-F238E27FC236}">
                <a16:creationId xmlns:a16="http://schemas.microsoft.com/office/drawing/2014/main" id="{FD01DA3F-C8E1-8E81-4644-A2817107C03B}"/>
              </a:ext>
            </a:extLst>
          </p:cNvPr>
          <p:cNvPicPr/>
          <p:nvPr/>
        </p:nvPicPr>
        <p:blipFill>
          <a:blip r:embed="rId2"/>
          <a:stretch/>
        </p:blipFill>
        <p:spPr>
          <a:xfrm>
            <a:off x="6834715" y="3313022"/>
            <a:ext cx="1626520" cy="1080120"/>
          </a:xfrm>
          <a:prstGeom prst="rect">
            <a:avLst/>
          </a:prstGeom>
          <a:ln>
            <a:noFill/>
          </a:ln>
        </p:spPr>
      </p:pic>
      <p:pic>
        <p:nvPicPr>
          <p:cNvPr id="6" name="Picture 249">
            <a:extLst>
              <a:ext uri="{FF2B5EF4-FFF2-40B4-BE49-F238E27FC236}">
                <a16:creationId xmlns:a16="http://schemas.microsoft.com/office/drawing/2014/main" id="{CA6C47EE-E95E-B512-213B-EF0AA0624870}"/>
              </a:ext>
            </a:extLst>
          </p:cNvPr>
          <p:cNvPicPr/>
          <p:nvPr/>
        </p:nvPicPr>
        <p:blipFill>
          <a:blip r:embed="rId3"/>
          <a:stretch/>
        </p:blipFill>
        <p:spPr>
          <a:xfrm>
            <a:off x="6660232" y="2001795"/>
            <a:ext cx="2108082" cy="1482544"/>
          </a:xfrm>
          <a:prstGeom prst="rect">
            <a:avLst/>
          </a:prstGeom>
          <a:ln>
            <a:noFill/>
          </a:ln>
        </p:spPr>
      </p:pic>
      <p:pic>
        <p:nvPicPr>
          <p:cNvPr id="7" name="Picture 211">
            <a:extLst>
              <a:ext uri="{FF2B5EF4-FFF2-40B4-BE49-F238E27FC236}">
                <a16:creationId xmlns:a16="http://schemas.microsoft.com/office/drawing/2014/main" id="{306BC94C-8248-B021-47DD-B93A86A34A91}"/>
              </a:ext>
            </a:extLst>
          </p:cNvPr>
          <p:cNvPicPr/>
          <p:nvPr/>
        </p:nvPicPr>
        <p:blipFill>
          <a:blip r:embed="rId4"/>
          <a:stretch/>
        </p:blipFill>
        <p:spPr>
          <a:xfrm>
            <a:off x="6736754" y="707884"/>
            <a:ext cx="1724120" cy="1473414"/>
          </a:xfrm>
          <a:prstGeom prst="rect">
            <a:avLst/>
          </a:prstGeom>
          <a:ln>
            <a:noFill/>
          </a:ln>
        </p:spPr>
      </p:pic>
      <p:sp>
        <p:nvSpPr>
          <p:cNvPr id="8" name="Title 1">
            <a:extLst>
              <a:ext uri="{FF2B5EF4-FFF2-40B4-BE49-F238E27FC236}">
                <a16:creationId xmlns:a16="http://schemas.microsoft.com/office/drawing/2014/main" id="{E35901B7-5E74-7215-8427-57869F95B138}"/>
              </a:ext>
            </a:extLst>
          </p:cNvPr>
          <p:cNvSpPr txBox="1">
            <a:spLocks/>
          </p:cNvSpPr>
          <p:nvPr/>
        </p:nvSpPr>
        <p:spPr>
          <a:xfrm>
            <a:off x="457200" y="219582"/>
            <a:ext cx="8072720" cy="623976"/>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800" dirty="0"/>
              <a:t> Supervised ML algorithms</a:t>
            </a:r>
          </a:p>
        </p:txBody>
      </p:sp>
      <p:pic>
        <p:nvPicPr>
          <p:cNvPr id="9" name="Picture 243">
            <a:extLst>
              <a:ext uri="{FF2B5EF4-FFF2-40B4-BE49-F238E27FC236}">
                <a16:creationId xmlns:a16="http://schemas.microsoft.com/office/drawing/2014/main" id="{FCB89C0F-F085-3D17-A3E2-64CCBC58A99A}"/>
              </a:ext>
            </a:extLst>
          </p:cNvPr>
          <p:cNvPicPr/>
          <p:nvPr/>
        </p:nvPicPr>
        <p:blipFill>
          <a:blip r:embed="rId5"/>
          <a:stretch/>
        </p:blipFill>
        <p:spPr>
          <a:xfrm>
            <a:off x="810983" y="3772806"/>
            <a:ext cx="1703180" cy="1140701"/>
          </a:xfrm>
          <a:prstGeom prst="rect">
            <a:avLst/>
          </a:prstGeom>
          <a:ln>
            <a:noFill/>
          </a:ln>
        </p:spPr>
      </p:pic>
      <p:pic>
        <p:nvPicPr>
          <p:cNvPr id="10" name="Picture 271">
            <a:extLst>
              <a:ext uri="{FF2B5EF4-FFF2-40B4-BE49-F238E27FC236}">
                <a16:creationId xmlns:a16="http://schemas.microsoft.com/office/drawing/2014/main" id="{EE6CFBEF-6F9B-0E6E-D2D3-23AABF9423D7}"/>
              </a:ext>
            </a:extLst>
          </p:cNvPr>
          <p:cNvPicPr/>
          <p:nvPr/>
        </p:nvPicPr>
        <p:blipFill>
          <a:blip r:embed="rId6"/>
          <a:stretch/>
        </p:blipFill>
        <p:spPr>
          <a:xfrm>
            <a:off x="2618418" y="3742458"/>
            <a:ext cx="1749895" cy="1196138"/>
          </a:xfrm>
          <a:prstGeom prst="rect">
            <a:avLst/>
          </a:prstGeom>
          <a:ln>
            <a:noFill/>
          </a:ln>
        </p:spPr>
      </p:pic>
      <p:pic>
        <p:nvPicPr>
          <p:cNvPr id="11" name="Picture 296">
            <a:extLst>
              <a:ext uri="{FF2B5EF4-FFF2-40B4-BE49-F238E27FC236}">
                <a16:creationId xmlns:a16="http://schemas.microsoft.com/office/drawing/2014/main" id="{52FB8296-2E11-02CB-03EF-81E4426A2321}"/>
              </a:ext>
            </a:extLst>
          </p:cNvPr>
          <p:cNvPicPr/>
          <p:nvPr/>
        </p:nvPicPr>
        <p:blipFill>
          <a:blip r:embed="rId7"/>
          <a:stretch/>
        </p:blipFill>
        <p:spPr>
          <a:xfrm>
            <a:off x="4499992" y="3742458"/>
            <a:ext cx="1687242" cy="1153209"/>
          </a:xfrm>
          <a:prstGeom prst="rect">
            <a:avLst/>
          </a:prstGeom>
          <a:ln>
            <a:noFill/>
          </a:ln>
        </p:spPr>
      </p:pic>
      <p:sp>
        <p:nvSpPr>
          <p:cNvPr id="12" name="TextBox 11">
            <a:extLst>
              <a:ext uri="{FF2B5EF4-FFF2-40B4-BE49-F238E27FC236}">
                <a16:creationId xmlns:a16="http://schemas.microsoft.com/office/drawing/2014/main" id="{1F8F462C-0AFB-721D-CE10-FA8D645A0FEA}"/>
              </a:ext>
            </a:extLst>
          </p:cNvPr>
          <p:cNvSpPr txBox="1"/>
          <p:nvPr/>
        </p:nvSpPr>
        <p:spPr>
          <a:xfrm>
            <a:off x="539552" y="4933870"/>
            <a:ext cx="5112568" cy="246221"/>
          </a:xfrm>
          <a:prstGeom prst="rect">
            <a:avLst/>
          </a:prstGeom>
          <a:noFill/>
        </p:spPr>
        <p:txBody>
          <a:bodyPr wrap="square">
            <a:spAutoFit/>
          </a:bodyPr>
          <a:lstStyle/>
          <a:p>
            <a:r>
              <a:rPr lang="en-US" sz="500" dirty="0"/>
              <a:t>K. Virupakshappa and E. Oruklu, "Investigation of Feature Inputs for Binary Classification of Ultrasonic NDT Signals using SVM and Neural Networks," </a:t>
            </a:r>
            <a:r>
              <a:rPr lang="en-US" sz="500" i="1" dirty="0"/>
              <a:t>2019 IEEE 62nd International Midwest Symposium on Circuits and Systems (MWSCAS)</a:t>
            </a:r>
            <a:r>
              <a:rPr lang="en-US" sz="500" dirty="0"/>
              <a:t>, 2019, pp. 638-641, </a:t>
            </a:r>
            <a:r>
              <a:rPr lang="en-US" sz="500" dirty="0" err="1"/>
              <a:t>doi</a:t>
            </a:r>
            <a:r>
              <a:rPr lang="en-US" sz="500" dirty="0"/>
              <a:t>: 10.1109/MWSCAS.2019.8884852.</a:t>
            </a:r>
          </a:p>
        </p:txBody>
      </p:sp>
    </p:spTree>
    <p:extLst>
      <p:ext uri="{BB962C8B-B14F-4D97-AF65-F5344CB8AC3E}">
        <p14:creationId xmlns:p14="http://schemas.microsoft.com/office/powerpoint/2010/main" val="189611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84170F-852D-C085-A00D-1B20A63B8393}"/>
              </a:ext>
            </a:extLst>
          </p:cNvPr>
          <p:cNvSpPr>
            <a:spLocks noGrp="1"/>
          </p:cNvSpPr>
          <p:nvPr>
            <p:ph idx="1"/>
          </p:nvPr>
        </p:nvSpPr>
        <p:spPr>
          <a:xfrm>
            <a:off x="442191" y="951983"/>
            <a:ext cx="5839817" cy="3394472"/>
          </a:xfrm>
        </p:spPr>
        <p:txBody>
          <a:bodyPr/>
          <a:lstStyle/>
          <a:p>
            <a:r>
              <a:rPr lang="en-US" sz="1400" dirty="0"/>
              <a:t>It is state-based statistical supervised ML algorithm.</a:t>
            </a:r>
          </a:p>
          <a:p>
            <a:r>
              <a:rPr lang="en-US" sz="1400" dirty="0"/>
              <a:t>Discrete states with discrete probability distribution function is chosen for this implementation.</a:t>
            </a:r>
          </a:p>
          <a:p>
            <a:r>
              <a:rPr lang="en-US" sz="1400" dirty="0"/>
              <a:t>Learning algorithm finds the transition and emission probability matrices. The maximum likelihood estimates of the parameters of HMM needs to be found using Baum-Welch Algorithm. </a:t>
            </a:r>
          </a:p>
          <a:p>
            <a:endParaRPr lang="en-US" dirty="0"/>
          </a:p>
        </p:txBody>
      </p:sp>
      <p:sp>
        <p:nvSpPr>
          <p:cNvPr id="2" name="Title 1">
            <a:extLst>
              <a:ext uri="{FF2B5EF4-FFF2-40B4-BE49-F238E27FC236}">
                <a16:creationId xmlns:a16="http://schemas.microsoft.com/office/drawing/2014/main" id="{8E9D7C27-97F7-BC35-C91C-B7C163AE1FAC}"/>
              </a:ext>
            </a:extLst>
          </p:cNvPr>
          <p:cNvSpPr>
            <a:spLocks noGrp="1"/>
          </p:cNvSpPr>
          <p:nvPr>
            <p:ph type="title" idx="4294967295"/>
          </p:nvPr>
        </p:nvSpPr>
        <p:spPr>
          <a:xfrm>
            <a:off x="539552" y="204788"/>
            <a:ext cx="7686873" cy="857250"/>
          </a:xfrm>
          <a:prstGeom prst="rect">
            <a:avLst/>
          </a:prstGeom>
        </p:spPr>
        <p:txBody>
          <a:bodyPr/>
          <a:lstStyle/>
          <a:p>
            <a:r>
              <a:rPr lang="en-US" sz="2800" dirty="0"/>
              <a:t>Hidden Markov Models</a:t>
            </a:r>
          </a:p>
        </p:txBody>
      </p:sp>
      <p:pic>
        <p:nvPicPr>
          <p:cNvPr id="5" name="Picture 8">
            <a:extLst>
              <a:ext uri="{FF2B5EF4-FFF2-40B4-BE49-F238E27FC236}">
                <a16:creationId xmlns:a16="http://schemas.microsoft.com/office/drawing/2014/main" id="{67D38D75-9C6C-60AC-E7EC-5008850E7DDA}"/>
              </a:ext>
            </a:extLst>
          </p:cNvPr>
          <p:cNvPicPr/>
          <p:nvPr/>
        </p:nvPicPr>
        <p:blipFill>
          <a:blip r:embed="rId2"/>
          <a:stretch/>
        </p:blipFill>
        <p:spPr>
          <a:xfrm>
            <a:off x="6500695" y="1005714"/>
            <a:ext cx="2643305" cy="1081107"/>
          </a:xfrm>
          <a:prstGeom prst="rect">
            <a:avLst/>
          </a:prstGeom>
          <a:ln>
            <a:noFill/>
          </a:ln>
        </p:spPr>
      </p:pic>
      <p:pic>
        <p:nvPicPr>
          <p:cNvPr id="6" name="Picture 9">
            <a:extLst>
              <a:ext uri="{FF2B5EF4-FFF2-40B4-BE49-F238E27FC236}">
                <a16:creationId xmlns:a16="http://schemas.microsoft.com/office/drawing/2014/main" id="{DE98C8A9-8E4C-AFFD-8F41-D5649F852089}"/>
              </a:ext>
            </a:extLst>
          </p:cNvPr>
          <p:cNvPicPr/>
          <p:nvPr/>
        </p:nvPicPr>
        <p:blipFill>
          <a:blip r:embed="rId3"/>
          <a:stretch/>
        </p:blipFill>
        <p:spPr>
          <a:xfrm>
            <a:off x="6500695" y="2136173"/>
            <a:ext cx="2382590" cy="1026093"/>
          </a:xfrm>
          <a:prstGeom prst="rect">
            <a:avLst/>
          </a:prstGeom>
          <a:ln>
            <a:noFill/>
          </a:ln>
        </p:spPr>
      </p:pic>
      <p:pic>
        <p:nvPicPr>
          <p:cNvPr id="7" name="Picture 10">
            <a:extLst>
              <a:ext uri="{FF2B5EF4-FFF2-40B4-BE49-F238E27FC236}">
                <a16:creationId xmlns:a16="http://schemas.microsoft.com/office/drawing/2014/main" id="{1ACC0095-A6A9-0868-B432-90F202E19037}"/>
              </a:ext>
            </a:extLst>
          </p:cNvPr>
          <p:cNvPicPr/>
          <p:nvPr/>
        </p:nvPicPr>
        <p:blipFill>
          <a:blip r:embed="rId4">
            <a:lum bright="-35000"/>
          </a:blip>
          <a:stretch/>
        </p:blipFill>
        <p:spPr>
          <a:xfrm>
            <a:off x="6500695" y="3248293"/>
            <a:ext cx="2448027" cy="844878"/>
          </a:xfrm>
          <a:prstGeom prst="rect">
            <a:avLst/>
          </a:prstGeom>
          <a:ln>
            <a:noFill/>
          </a:ln>
        </p:spPr>
      </p:pic>
      <p:pic>
        <p:nvPicPr>
          <p:cNvPr id="8" name="Picture 3">
            <a:extLst>
              <a:ext uri="{FF2B5EF4-FFF2-40B4-BE49-F238E27FC236}">
                <a16:creationId xmlns:a16="http://schemas.microsoft.com/office/drawing/2014/main" id="{248C7EED-1A9D-B8AB-29B0-B63481B73EAE}"/>
              </a:ext>
            </a:extLst>
          </p:cNvPr>
          <p:cNvPicPr/>
          <p:nvPr/>
        </p:nvPicPr>
        <p:blipFill>
          <a:blip r:embed="rId5"/>
          <a:stretch/>
        </p:blipFill>
        <p:spPr>
          <a:xfrm>
            <a:off x="770891" y="2571750"/>
            <a:ext cx="1878912" cy="2323016"/>
          </a:xfrm>
          <a:prstGeom prst="rect">
            <a:avLst/>
          </a:prstGeom>
          <a:ln>
            <a:noFill/>
          </a:ln>
        </p:spPr>
      </p:pic>
      <p:pic>
        <p:nvPicPr>
          <p:cNvPr id="9" name="Picture 8">
            <a:extLst>
              <a:ext uri="{FF2B5EF4-FFF2-40B4-BE49-F238E27FC236}">
                <a16:creationId xmlns:a16="http://schemas.microsoft.com/office/drawing/2014/main" id="{8B08C8E3-9E78-4277-2484-8B49093086B2}"/>
              </a:ext>
            </a:extLst>
          </p:cNvPr>
          <p:cNvPicPr/>
          <p:nvPr/>
        </p:nvPicPr>
        <p:blipFill>
          <a:blip r:embed="rId6"/>
          <a:stretch/>
        </p:blipFill>
        <p:spPr>
          <a:xfrm>
            <a:off x="3143951" y="3911695"/>
            <a:ext cx="2714304" cy="882900"/>
          </a:xfrm>
          <a:prstGeom prst="rect">
            <a:avLst/>
          </a:prstGeom>
          <a:ln>
            <a:noFill/>
          </a:ln>
        </p:spPr>
      </p:pic>
      <p:pic>
        <p:nvPicPr>
          <p:cNvPr id="10" name="Picture 9">
            <a:extLst>
              <a:ext uri="{FF2B5EF4-FFF2-40B4-BE49-F238E27FC236}">
                <a16:creationId xmlns:a16="http://schemas.microsoft.com/office/drawing/2014/main" id="{BD76368E-D137-AB47-BB58-9B213DED29BE}"/>
              </a:ext>
            </a:extLst>
          </p:cNvPr>
          <p:cNvPicPr/>
          <p:nvPr/>
        </p:nvPicPr>
        <p:blipFill>
          <a:blip r:embed="rId7"/>
          <a:stretch/>
        </p:blipFill>
        <p:spPr>
          <a:xfrm>
            <a:off x="2859994" y="2633803"/>
            <a:ext cx="1831790" cy="1099455"/>
          </a:xfrm>
          <a:prstGeom prst="rect">
            <a:avLst/>
          </a:prstGeom>
          <a:ln>
            <a:noFill/>
          </a:ln>
        </p:spPr>
      </p:pic>
      <p:pic>
        <p:nvPicPr>
          <p:cNvPr id="11" name="Picture 1">
            <a:extLst>
              <a:ext uri="{FF2B5EF4-FFF2-40B4-BE49-F238E27FC236}">
                <a16:creationId xmlns:a16="http://schemas.microsoft.com/office/drawing/2014/main" id="{640D3EF4-F91D-A6E8-833A-499FABCB4A6C}"/>
              </a:ext>
            </a:extLst>
          </p:cNvPr>
          <p:cNvPicPr/>
          <p:nvPr/>
        </p:nvPicPr>
        <p:blipFill>
          <a:blip r:embed="rId8"/>
          <a:stretch/>
        </p:blipFill>
        <p:spPr>
          <a:xfrm>
            <a:off x="4728930" y="2485042"/>
            <a:ext cx="1561574" cy="1183301"/>
          </a:xfrm>
          <a:prstGeom prst="rect">
            <a:avLst/>
          </a:prstGeom>
          <a:ln>
            <a:noFill/>
          </a:ln>
        </p:spPr>
      </p:pic>
      <p:sp>
        <p:nvSpPr>
          <p:cNvPr id="12" name="TextBox 11">
            <a:extLst>
              <a:ext uri="{FF2B5EF4-FFF2-40B4-BE49-F238E27FC236}">
                <a16:creationId xmlns:a16="http://schemas.microsoft.com/office/drawing/2014/main" id="{2BF1046D-61EB-4417-346E-312D0CE90F41}"/>
              </a:ext>
            </a:extLst>
          </p:cNvPr>
          <p:cNvSpPr txBox="1"/>
          <p:nvPr/>
        </p:nvSpPr>
        <p:spPr>
          <a:xfrm>
            <a:off x="564535" y="4914836"/>
            <a:ext cx="4590918" cy="246221"/>
          </a:xfrm>
          <a:prstGeom prst="rect">
            <a:avLst/>
          </a:prstGeom>
          <a:noFill/>
        </p:spPr>
        <p:txBody>
          <a:bodyPr wrap="square">
            <a:spAutoFit/>
          </a:bodyPr>
          <a:lstStyle/>
          <a:p>
            <a:r>
              <a:rPr lang="en-US" sz="500" dirty="0"/>
              <a:t>K. Virupakshappa and E. Oruklu, "A hardware/software co-design architecture for ultrasonic flaw detection with Hidden Markov Model and wavelet transform," </a:t>
            </a:r>
            <a:r>
              <a:rPr lang="en-US" sz="500" i="1" dirty="0"/>
              <a:t>2017 IEEE International Ultrasonics Symposium (IUS)</a:t>
            </a:r>
            <a:r>
              <a:rPr lang="en-US" sz="500" dirty="0"/>
              <a:t>, 2017, pp. 1-1, </a:t>
            </a:r>
            <a:r>
              <a:rPr lang="en-US" sz="500" dirty="0" err="1"/>
              <a:t>doi</a:t>
            </a:r>
            <a:r>
              <a:rPr lang="en-US" sz="500" dirty="0"/>
              <a:t>: 10.1109/ULTSYM.2017.8092037</a:t>
            </a:r>
          </a:p>
        </p:txBody>
      </p:sp>
    </p:spTree>
    <p:extLst>
      <p:ext uri="{BB962C8B-B14F-4D97-AF65-F5344CB8AC3E}">
        <p14:creationId xmlns:p14="http://schemas.microsoft.com/office/powerpoint/2010/main" val="63987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D8D3D-0798-FF4A-EFB8-35688F7812E8}"/>
              </a:ext>
            </a:extLst>
          </p:cNvPr>
          <p:cNvSpPr>
            <a:spLocks noGrp="1"/>
          </p:cNvSpPr>
          <p:nvPr>
            <p:ph idx="1"/>
          </p:nvPr>
        </p:nvSpPr>
        <p:spPr>
          <a:xfrm>
            <a:off x="459720" y="1110997"/>
            <a:ext cx="8227080" cy="3394472"/>
          </a:xfrm>
        </p:spPr>
        <p:txBody>
          <a:bodyPr/>
          <a:lstStyle/>
          <a:p>
            <a:r>
              <a:rPr lang="en-US" sz="1800" dirty="0"/>
              <a:t>K-means classification is based on clustering</a:t>
            </a:r>
          </a:p>
          <a:p>
            <a:pPr lvl="1"/>
            <a:r>
              <a:rPr lang="en-US" sz="1600" dirty="0"/>
              <a:t>The cost function is to minimize the distance metric</a:t>
            </a:r>
          </a:p>
          <a:p>
            <a:r>
              <a:rPr lang="en-US" sz="1600" dirty="0"/>
              <a:t>Gaussian Mixture Modeling (GMM)</a:t>
            </a:r>
          </a:p>
          <a:p>
            <a:pPr lvl="1"/>
            <a:r>
              <a:rPr lang="en-US" sz="1600" b="0" strike="noStrike" spc="-1" dirty="0">
                <a:solidFill>
                  <a:srgbClr val="000000"/>
                </a:solidFill>
                <a:uFill>
                  <a:solidFill>
                    <a:srgbClr val="FFFFFF"/>
                  </a:solidFill>
                </a:uFill>
                <a:ea typeface="DejaVu Sans"/>
              </a:rPr>
              <a:t>statistics based unsupervised learning algorithm</a:t>
            </a:r>
            <a:endParaRPr lang="en-US" sz="1100" b="0" strike="noStrike" spc="-1" dirty="0">
              <a:solidFill>
                <a:srgbClr val="000000"/>
              </a:solidFill>
              <a:uFill>
                <a:solidFill>
                  <a:srgbClr val="FFFFFF"/>
                </a:solidFill>
              </a:uFill>
            </a:endParaRPr>
          </a:p>
          <a:p>
            <a:pPr lvl="1"/>
            <a:endParaRPr lang="en-US" sz="1600" dirty="0"/>
          </a:p>
        </p:txBody>
      </p:sp>
      <p:sp>
        <p:nvSpPr>
          <p:cNvPr id="2" name="Title 1">
            <a:extLst>
              <a:ext uri="{FF2B5EF4-FFF2-40B4-BE49-F238E27FC236}">
                <a16:creationId xmlns:a16="http://schemas.microsoft.com/office/drawing/2014/main" id="{AA8D904E-C849-F484-DA7D-D39C8DCCA2FB}"/>
              </a:ext>
            </a:extLst>
          </p:cNvPr>
          <p:cNvSpPr>
            <a:spLocks noGrp="1"/>
          </p:cNvSpPr>
          <p:nvPr>
            <p:ph type="title" idx="4294967295"/>
          </p:nvPr>
        </p:nvSpPr>
        <p:spPr>
          <a:xfrm>
            <a:off x="539552" y="204788"/>
            <a:ext cx="7686873" cy="857250"/>
          </a:xfrm>
          <a:prstGeom prst="rect">
            <a:avLst/>
          </a:prstGeom>
        </p:spPr>
        <p:txBody>
          <a:bodyPr/>
          <a:lstStyle/>
          <a:p>
            <a:r>
              <a:rPr lang="en-US" sz="2800" dirty="0"/>
              <a:t>Unsupervised Machine Learning</a:t>
            </a:r>
          </a:p>
        </p:txBody>
      </p:sp>
      <p:pic>
        <p:nvPicPr>
          <p:cNvPr id="5" name="Picture 345">
            <a:extLst>
              <a:ext uri="{FF2B5EF4-FFF2-40B4-BE49-F238E27FC236}">
                <a16:creationId xmlns:a16="http://schemas.microsoft.com/office/drawing/2014/main" id="{0262E6BE-2383-E053-A23E-3140073B81ED}"/>
              </a:ext>
            </a:extLst>
          </p:cNvPr>
          <p:cNvPicPr/>
          <p:nvPr/>
        </p:nvPicPr>
        <p:blipFill>
          <a:blip r:embed="rId2"/>
          <a:stretch/>
        </p:blipFill>
        <p:spPr>
          <a:xfrm>
            <a:off x="998612" y="2299777"/>
            <a:ext cx="3384376" cy="2560823"/>
          </a:xfrm>
          <a:prstGeom prst="rect">
            <a:avLst/>
          </a:prstGeom>
          <a:ln>
            <a:noFill/>
          </a:ln>
        </p:spPr>
      </p:pic>
      <p:sp>
        <p:nvSpPr>
          <p:cNvPr id="7" name="TextBox 6">
            <a:extLst>
              <a:ext uri="{FF2B5EF4-FFF2-40B4-BE49-F238E27FC236}">
                <a16:creationId xmlns:a16="http://schemas.microsoft.com/office/drawing/2014/main" id="{3CFF3821-FEE7-3429-90FA-FEF173FB3F6A}"/>
              </a:ext>
            </a:extLst>
          </p:cNvPr>
          <p:cNvSpPr txBox="1"/>
          <p:nvPr/>
        </p:nvSpPr>
        <p:spPr>
          <a:xfrm>
            <a:off x="4499992" y="2838400"/>
            <a:ext cx="3973261" cy="646331"/>
          </a:xfrm>
          <a:prstGeom prst="rect">
            <a:avLst/>
          </a:prstGeom>
          <a:noFill/>
        </p:spPr>
        <p:txBody>
          <a:bodyPr wrap="square">
            <a:spAutoFit/>
          </a:bodyPr>
          <a:lstStyle/>
          <a:p>
            <a:r>
              <a:rPr lang="en-US" sz="1200" dirty="0"/>
              <a:t>Detection accuracy of above 90% was observed for both K-means clustering and GMM. But the flaw detection is delayed (shifted) by a fixed amount.</a:t>
            </a:r>
          </a:p>
        </p:txBody>
      </p:sp>
      <p:sp>
        <p:nvSpPr>
          <p:cNvPr id="8" name="TextBox 7">
            <a:extLst>
              <a:ext uri="{FF2B5EF4-FFF2-40B4-BE49-F238E27FC236}">
                <a16:creationId xmlns:a16="http://schemas.microsoft.com/office/drawing/2014/main" id="{114F8CE6-282D-2AFB-DBAA-A8DFB3AFB2A8}"/>
              </a:ext>
            </a:extLst>
          </p:cNvPr>
          <p:cNvSpPr txBox="1"/>
          <p:nvPr/>
        </p:nvSpPr>
        <p:spPr>
          <a:xfrm>
            <a:off x="515354" y="4905695"/>
            <a:ext cx="5760640" cy="246221"/>
          </a:xfrm>
          <a:prstGeom prst="rect">
            <a:avLst/>
          </a:prstGeom>
          <a:noFill/>
        </p:spPr>
        <p:txBody>
          <a:bodyPr wrap="square">
            <a:spAutoFit/>
          </a:bodyPr>
          <a:lstStyle/>
          <a:p>
            <a:r>
              <a:rPr lang="en-US" sz="500" dirty="0"/>
              <a:t>K. Virupakshappa and E. Oruklu, "Unsupervised Machine Learning for Ultrasonic Flaw Detection using Gaussian Mixture Modeling, K-Means Clustering and Mean Shift Clustering," 2019 IEEE International Ultrasonics Symposium (IUS), 2019, pp. 647-649, </a:t>
            </a:r>
            <a:r>
              <a:rPr lang="en-US" sz="500" dirty="0" err="1"/>
              <a:t>doi</a:t>
            </a:r>
            <a:r>
              <a:rPr lang="en-US" sz="500" dirty="0"/>
              <a:t>: 10.1109/ULTSYM.2019.8926078.</a:t>
            </a:r>
          </a:p>
        </p:txBody>
      </p:sp>
    </p:spTree>
    <p:extLst>
      <p:ext uri="{BB962C8B-B14F-4D97-AF65-F5344CB8AC3E}">
        <p14:creationId xmlns:p14="http://schemas.microsoft.com/office/powerpoint/2010/main" val="415765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A415B1-B012-FBD9-C5F2-94C36963E845}"/>
              </a:ext>
            </a:extLst>
          </p:cNvPr>
          <p:cNvSpPr>
            <a:spLocks noGrp="1"/>
          </p:cNvSpPr>
          <p:nvPr>
            <p:ph idx="1"/>
          </p:nvPr>
        </p:nvSpPr>
        <p:spPr>
          <a:xfrm>
            <a:off x="459720" y="915566"/>
            <a:ext cx="8227080" cy="3589903"/>
          </a:xfrm>
        </p:spPr>
        <p:txBody>
          <a:bodyPr/>
          <a:lstStyle/>
          <a:p>
            <a:r>
              <a:rPr lang="en-US" sz="1400" dirty="0"/>
              <a:t>NN is the most robust performer with more computational requirements</a:t>
            </a:r>
            <a:endParaRPr lang="en-US" dirty="0"/>
          </a:p>
          <a:p>
            <a:endParaRPr lang="en-US" dirty="0"/>
          </a:p>
          <a:p>
            <a:endParaRPr lang="en-US" dirty="0"/>
          </a:p>
          <a:p>
            <a:endParaRPr lang="en-US" dirty="0"/>
          </a:p>
          <a:p>
            <a:endParaRPr lang="en-US" dirty="0"/>
          </a:p>
          <a:p>
            <a:endParaRPr lang="en-US" sz="1400" dirty="0"/>
          </a:p>
          <a:p>
            <a:endParaRPr lang="en-US" sz="1400" dirty="0"/>
          </a:p>
          <a:p>
            <a:endParaRPr lang="en-US" sz="1400" dirty="0"/>
          </a:p>
          <a:p>
            <a:r>
              <a:rPr lang="en-US" sz="1400" dirty="0"/>
              <a:t>FPGA implementation (Xilinx Zynq platform)</a:t>
            </a:r>
            <a:endParaRPr lang="en-US" dirty="0"/>
          </a:p>
        </p:txBody>
      </p:sp>
      <p:sp>
        <p:nvSpPr>
          <p:cNvPr id="2" name="Title 1">
            <a:extLst>
              <a:ext uri="{FF2B5EF4-FFF2-40B4-BE49-F238E27FC236}">
                <a16:creationId xmlns:a16="http://schemas.microsoft.com/office/drawing/2014/main" id="{231AADF8-9D85-FCB9-5743-D8E40A23FD44}"/>
              </a:ext>
            </a:extLst>
          </p:cNvPr>
          <p:cNvSpPr>
            <a:spLocks noGrp="1"/>
          </p:cNvSpPr>
          <p:nvPr>
            <p:ph type="title" idx="4294967295"/>
          </p:nvPr>
        </p:nvSpPr>
        <p:spPr>
          <a:xfrm>
            <a:off x="539552" y="204788"/>
            <a:ext cx="7686873" cy="857250"/>
          </a:xfrm>
          <a:prstGeom prst="rect">
            <a:avLst/>
          </a:prstGeom>
        </p:spPr>
        <p:txBody>
          <a:bodyPr/>
          <a:lstStyle/>
          <a:p>
            <a:r>
              <a:rPr lang="en-US" sz="2800" dirty="0"/>
              <a:t>Comparison for Shallow Machine Learning</a:t>
            </a:r>
          </a:p>
        </p:txBody>
      </p:sp>
      <p:pic>
        <p:nvPicPr>
          <p:cNvPr id="5" name="Picture 4">
            <a:extLst>
              <a:ext uri="{FF2B5EF4-FFF2-40B4-BE49-F238E27FC236}">
                <a16:creationId xmlns:a16="http://schemas.microsoft.com/office/drawing/2014/main" id="{284348BF-E277-626A-F2D8-9D20624DA92C}"/>
              </a:ext>
            </a:extLst>
          </p:cNvPr>
          <p:cNvPicPr>
            <a:picLocks noChangeAspect="1"/>
          </p:cNvPicPr>
          <p:nvPr/>
        </p:nvPicPr>
        <p:blipFill>
          <a:blip r:embed="rId2"/>
          <a:stretch>
            <a:fillRect/>
          </a:stretch>
        </p:blipFill>
        <p:spPr>
          <a:xfrm>
            <a:off x="653060" y="1419622"/>
            <a:ext cx="6519838" cy="2020231"/>
          </a:xfrm>
          <a:prstGeom prst="rect">
            <a:avLst/>
          </a:prstGeom>
        </p:spPr>
      </p:pic>
      <p:pic>
        <p:nvPicPr>
          <p:cNvPr id="6" name="Picture 5">
            <a:extLst>
              <a:ext uri="{FF2B5EF4-FFF2-40B4-BE49-F238E27FC236}">
                <a16:creationId xmlns:a16="http://schemas.microsoft.com/office/drawing/2014/main" id="{05C176A5-1356-C17D-35F2-F65EAD5E61EE}"/>
              </a:ext>
            </a:extLst>
          </p:cNvPr>
          <p:cNvPicPr>
            <a:picLocks noChangeAspect="1"/>
          </p:cNvPicPr>
          <p:nvPr/>
        </p:nvPicPr>
        <p:blipFill>
          <a:blip r:embed="rId3"/>
          <a:stretch>
            <a:fillRect/>
          </a:stretch>
        </p:blipFill>
        <p:spPr>
          <a:xfrm>
            <a:off x="2771800" y="4227934"/>
            <a:ext cx="1969577" cy="741846"/>
          </a:xfrm>
          <a:prstGeom prst="rect">
            <a:avLst/>
          </a:prstGeom>
        </p:spPr>
      </p:pic>
      <p:pic>
        <p:nvPicPr>
          <p:cNvPr id="7" name="Picture 6">
            <a:extLst>
              <a:ext uri="{FF2B5EF4-FFF2-40B4-BE49-F238E27FC236}">
                <a16:creationId xmlns:a16="http://schemas.microsoft.com/office/drawing/2014/main" id="{F444BEC2-F1BE-CF6D-1CE4-82CF0486896F}"/>
              </a:ext>
            </a:extLst>
          </p:cNvPr>
          <p:cNvPicPr>
            <a:picLocks noChangeAspect="1"/>
          </p:cNvPicPr>
          <p:nvPr/>
        </p:nvPicPr>
        <p:blipFill>
          <a:blip r:embed="rId4"/>
          <a:stretch>
            <a:fillRect/>
          </a:stretch>
        </p:blipFill>
        <p:spPr>
          <a:xfrm>
            <a:off x="899592" y="4216025"/>
            <a:ext cx="1696267" cy="751455"/>
          </a:xfrm>
          <a:prstGeom prst="rect">
            <a:avLst/>
          </a:prstGeom>
        </p:spPr>
      </p:pic>
      <p:pic>
        <p:nvPicPr>
          <p:cNvPr id="8" name="Picture 298">
            <a:extLst>
              <a:ext uri="{FF2B5EF4-FFF2-40B4-BE49-F238E27FC236}">
                <a16:creationId xmlns:a16="http://schemas.microsoft.com/office/drawing/2014/main" id="{74E41CD5-974D-B74C-A482-5159DC329F47}"/>
              </a:ext>
            </a:extLst>
          </p:cNvPr>
          <p:cNvPicPr/>
          <p:nvPr/>
        </p:nvPicPr>
        <p:blipFill>
          <a:blip r:embed="rId5"/>
          <a:stretch/>
        </p:blipFill>
        <p:spPr>
          <a:xfrm>
            <a:off x="7471136" y="2095159"/>
            <a:ext cx="1510579" cy="929762"/>
          </a:xfrm>
          <a:prstGeom prst="rect">
            <a:avLst/>
          </a:prstGeom>
          <a:ln>
            <a:noFill/>
          </a:ln>
        </p:spPr>
      </p:pic>
      <p:pic>
        <p:nvPicPr>
          <p:cNvPr id="9" name="Picture 273">
            <a:extLst>
              <a:ext uri="{FF2B5EF4-FFF2-40B4-BE49-F238E27FC236}">
                <a16:creationId xmlns:a16="http://schemas.microsoft.com/office/drawing/2014/main" id="{81B72B7B-448F-BEC7-0938-FF642D957C52}"/>
              </a:ext>
            </a:extLst>
          </p:cNvPr>
          <p:cNvPicPr/>
          <p:nvPr/>
        </p:nvPicPr>
        <p:blipFill>
          <a:blip r:embed="rId6"/>
          <a:stretch/>
        </p:blipFill>
        <p:spPr>
          <a:xfrm>
            <a:off x="7471136" y="1029352"/>
            <a:ext cx="1554663" cy="956715"/>
          </a:xfrm>
          <a:prstGeom prst="rect">
            <a:avLst/>
          </a:prstGeom>
          <a:ln>
            <a:noFill/>
          </a:ln>
        </p:spPr>
      </p:pic>
      <p:pic>
        <p:nvPicPr>
          <p:cNvPr id="10" name="Picture 242">
            <a:extLst>
              <a:ext uri="{FF2B5EF4-FFF2-40B4-BE49-F238E27FC236}">
                <a16:creationId xmlns:a16="http://schemas.microsoft.com/office/drawing/2014/main" id="{A189D6FC-F3AF-8790-077E-DC4F50DAC113}"/>
              </a:ext>
            </a:extLst>
          </p:cNvPr>
          <p:cNvPicPr/>
          <p:nvPr/>
        </p:nvPicPr>
        <p:blipFill>
          <a:blip r:embed="rId7"/>
          <a:stretch/>
        </p:blipFill>
        <p:spPr>
          <a:xfrm>
            <a:off x="7550718" y="3147814"/>
            <a:ext cx="1351413" cy="878957"/>
          </a:xfrm>
          <a:prstGeom prst="rect">
            <a:avLst/>
          </a:prstGeom>
          <a:ln>
            <a:noFill/>
          </a:ln>
        </p:spPr>
      </p:pic>
      <p:pic>
        <p:nvPicPr>
          <p:cNvPr id="12" name="Picture 3">
            <a:extLst>
              <a:ext uri="{FF2B5EF4-FFF2-40B4-BE49-F238E27FC236}">
                <a16:creationId xmlns:a16="http://schemas.microsoft.com/office/drawing/2014/main" id="{6F26B223-85E2-FA28-D2AD-72AED81C064E}"/>
              </a:ext>
            </a:extLst>
          </p:cNvPr>
          <p:cNvPicPr/>
          <p:nvPr/>
        </p:nvPicPr>
        <p:blipFill>
          <a:blip r:embed="rId8"/>
          <a:stretch/>
        </p:blipFill>
        <p:spPr>
          <a:xfrm>
            <a:off x="4917318" y="4310707"/>
            <a:ext cx="1205051" cy="672252"/>
          </a:xfrm>
          <a:prstGeom prst="rect">
            <a:avLst/>
          </a:prstGeom>
          <a:ln>
            <a:noFill/>
          </a:ln>
        </p:spPr>
      </p:pic>
    </p:spTree>
    <p:extLst>
      <p:ext uri="{BB962C8B-B14F-4D97-AF65-F5344CB8AC3E}">
        <p14:creationId xmlns:p14="http://schemas.microsoft.com/office/powerpoint/2010/main" val="292075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85AEEC-4DA5-3124-1CD8-733D3DFB349F}"/>
              </a:ext>
            </a:extLst>
          </p:cNvPr>
          <p:cNvSpPr>
            <a:spLocks noGrp="1"/>
          </p:cNvSpPr>
          <p:nvPr>
            <p:ph idx="1"/>
          </p:nvPr>
        </p:nvSpPr>
        <p:spPr>
          <a:xfrm>
            <a:off x="395536" y="988930"/>
            <a:ext cx="5904656" cy="3394472"/>
          </a:xfrm>
        </p:spPr>
        <p:txBody>
          <a:bodyPr/>
          <a:lstStyle/>
          <a:p>
            <a:r>
              <a:rPr lang="en-US" sz="1400" dirty="0"/>
              <a:t>DL is also known as hierarchical learning as layers are stacked to get additional features before performing the final prediction/classification </a:t>
            </a:r>
          </a:p>
          <a:p>
            <a:r>
              <a:rPr lang="en-US" sz="1400" dirty="0"/>
              <a:t> Several architectures:</a:t>
            </a:r>
          </a:p>
          <a:p>
            <a:pPr lvl="1"/>
            <a:r>
              <a:rPr lang="en-US" sz="1200" dirty="0"/>
              <a:t>Convolutional Neural Networks (CNN)</a:t>
            </a:r>
          </a:p>
          <a:p>
            <a:pPr lvl="1"/>
            <a:r>
              <a:rPr lang="en-US" sz="1200" dirty="0"/>
              <a:t>Deep Belief Networks (DBN)</a:t>
            </a:r>
          </a:p>
          <a:p>
            <a:pPr lvl="1"/>
            <a:r>
              <a:rPr lang="en-US" sz="1200" dirty="0"/>
              <a:t>Recurrent Neural Networks (RNN)</a:t>
            </a:r>
          </a:p>
          <a:p>
            <a:r>
              <a:rPr lang="en-US" sz="1400" b="1" dirty="0"/>
              <a:t>CNN: </a:t>
            </a:r>
            <a:r>
              <a:rPr lang="en-US" sz="1400" dirty="0"/>
              <a:t>Contains one or more convolutional layers. Unaffected by translation, rotation, dilation, thus useful in image processing</a:t>
            </a:r>
          </a:p>
          <a:p>
            <a:r>
              <a:rPr lang="en-US" sz="1400" b="1" dirty="0"/>
              <a:t>DBN: </a:t>
            </a:r>
            <a:r>
              <a:rPr lang="en-US" sz="1400" dirty="0"/>
              <a:t>Unsupervised learning layers stacked on one another and finally any classifier can be used as final layer.</a:t>
            </a:r>
          </a:p>
          <a:p>
            <a:r>
              <a:rPr lang="en-US" sz="1400" b="1" dirty="0"/>
              <a:t>RNN: </a:t>
            </a:r>
            <a:r>
              <a:rPr lang="en-US" sz="1400" dirty="0"/>
              <a:t>Involves feeding of past output back into NN with current inputs. Has memory, popular in text/speech recognition algorithms.</a:t>
            </a:r>
          </a:p>
        </p:txBody>
      </p:sp>
      <p:sp>
        <p:nvSpPr>
          <p:cNvPr id="6" name="Title 1">
            <a:extLst>
              <a:ext uri="{FF2B5EF4-FFF2-40B4-BE49-F238E27FC236}">
                <a16:creationId xmlns:a16="http://schemas.microsoft.com/office/drawing/2014/main" id="{1194973A-B982-D3BC-4B98-C45E6798E595}"/>
              </a:ext>
            </a:extLst>
          </p:cNvPr>
          <p:cNvSpPr txBox="1">
            <a:spLocks/>
          </p:cNvSpPr>
          <p:nvPr/>
        </p:nvSpPr>
        <p:spPr>
          <a:xfrm>
            <a:off x="539552" y="204788"/>
            <a:ext cx="7686873" cy="85725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800" dirty="0"/>
              <a:t>Deep Learning Algorithms</a:t>
            </a:r>
          </a:p>
        </p:txBody>
      </p:sp>
      <p:pic>
        <p:nvPicPr>
          <p:cNvPr id="47" name="Picture 46" descr="A picture containing shape&#10;&#10;Description automatically generated">
            <a:extLst>
              <a:ext uri="{FF2B5EF4-FFF2-40B4-BE49-F238E27FC236}">
                <a16:creationId xmlns:a16="http://schemas.microsoft.com/office/drawing/2014/main" id="{BE0748F3-AF4A-A01D-6F37-BC6E4EEDD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795" y="3363838"/>
            <a:ext cx="1852707" cy="1049396"/>
          </a:xfrm>
          <a:prstGeom prst="rect">
            <a:avLst/>
          </a:prstGeom>
        </p:spPr>
      </p:pic>
      <p:sp>
        <p:nvSpPr>
          <p:cNvPr id="49" name="TextBox 48">
            <a:extLst>
              <a:ext uri="{FF2B5EF4-FFF2-40B4-BE49-F238E27FC236}">
                <a16:creationId xmlns:a16="http://schemas.microsoft.com/office/drawing/2014/main" id="{C488F23D-B18B-7B9B-9E07-D30609455418}"/>
              </a:ext>
            </a:extLst>
          </p:cNvPr>
          <p:cNvSpPr txBox="1"/>
          <p:nvPr/>
        </p:nvSpPr>
        <p:spPr>
          <a:xfrm>
            <a:off x="467544" y="4844379"/>
            <a:ext cx="5184576" cy="323165"/>
          </a:xfrm>
          <a:prstGeom prst="rect">
            <a:avLst/>
          </a:prstGeom>
          <a:noFill/>
        </p:spPr>
        <p:txBody>
          <a:bodyPr wrap="square">
            <a:spAutoFit/>
          </a:bodyPr>
          <a:lstStyle/>
          <a:p>
            <a:r>
              <a:rPr lang="en-US" sz="500" dirty="0"/>
              <a:t>[*] </a:t>
            </a:r>
            <a:r>
              <a:rPr lang="en-US" sz="500" dirty="0" err="1"/>
              <a:t>Y.LeCun</a:t>
            </a:r>
            <a:r>
              <a:rPr lang="en-US" sz="500" dirty="0"/>
              <a:t>, L. </a:t>
            </a:r>
            <a:r>
              <a:rPr lang="en-US" sz="500" dirty="0" err="1"/>
              <a:t>Bottou</a:t>
            </a:r>
            <a:r>
              <a:rPr lang="en-US" sz="500" dirty="0"/>
              <a:t>, Y. </a:t>
            </a:r>
            <a:r>
              <a:rPr lang="en-US" sz="500" dirty="0" err="1"/>
              <a:t>Bengio</a:t>
            </a:r>
            <a:r>
              <a:rPr lang="en-US" sz="500" dirty="0"/>
              <a:t>, and P. Haﬀner, “Gradient-based learning applied to document recognition,” Proceedings of the IEEE, November 1998, pp. 1–46.</a:t>
            </a:r>
          </a:p>
          <a:p>
            <a:r>
              <a:rPr lang="en-US" sz="500" dirty="0"/>
              <a:t>[**] https://www.ibm.com/cloud/learn/recurrent-neural-networks</a:t>
            </a:r>
          </a:p>
          <a:p>
            <a:r>
              <a:rPr lang="en-US" sz="500" dirty="0"/>
              <a:t>[***] https://medium.com/black-feathers-labs/deep-belief-networks-an-introduction-1d52bb867a25 </a:t>
            </a:r>
          </a:p>
        </p:txBody>
      </p:sp>
      <p:pic>
        <p:nvPicPr>
          <p:cNvPr id="50" name="Picture 49">
            <a:extLst>
              <a:ext uri="{FF2B5EF4-FFF2-40B4-BE49-F238E27FC236}">
                <a16:creationId xmlns:a16="http://schemas.microsoft.com/office/drawing/2014/main" id="{ACF99387-98DF-A3CA-A216-A8EEB28BE051}"/>
              </a:ext>
            </a:extLst>
          </p:cNvPr>
          <p:cNvPicPr>
            <a:picLocks noChangeAspect="1"/>
          </p:cNvPicPr>
          <p:nvPr/>
        </p:nvPicPr>
        <p:blipFill>
          <a:blip r:embed="rId3"/>
          <a:stretch>
            <a:fillRect/>
          </a:stretch>
        </p:blipFill>
        <p:spPr>
          <a:xfrm>
            <a:off x="6996415" y="2405444"/>
            <a:ext cx="1411468" cy="936104"/>
          </a:xfrm>
          <a:prstGeom prst="rect">
            <a:avLst/>
          </a:prstGeom>
        </p:spPr>
      </p:pic>
      <p:pic>
        <p:nvPicPr>
          <p:cNvPr id="53" name="Picture 52" descr="A picture containing diagram&#10;&#10;Description automatically generated">
            <a:extLst>
              <a:ext uri="{FF2B5EF4-FFF2-40B4-BE49-F238E27FC236}">
                <a16:creationId xmlns:a16="http://schemas.microsoft.com/office/drawing/2014/main" id="{E2853D28-AB51-ECE4-66AB-781ECAA3606F}"/>
              </a:ext>
            </a:extLst>
          </p:cNvPr>
          <p:cNvPicPr>
            <a:picLocks noChangeAspect="1"/>
          </p:cNvPicPr>
          <p:nvPr/>
        </p:nvPicPr>
        <p:blipFill rotWithShape="1">
          <a:blip r:embed="rId4">
            <a:extLst>
              <a:ext uri="{28A0092B-C50C-407E-A947-70E740481C1C}">
                <a14:useLocalDpi xmlns:a14="http://schemas.microsoft.com/office/drawing/2010/main" val="0"/>
              </a:ext>
            </a:extLst>
          </a:blip>
          <a:srcRect b="20124"/>
          <a:stretch/>
        </p:blipFill>
        <p:spPr>
          <a:xfrm>
            <a:off x="6558743" y="1359880"/>
            <a:ext cx="2555776" cy="747722"/>
          </a:xfrm>
          <a:prstGeom prst="rect">
            <a:avLst/>
          </a:prstGeom>
        </p:spPr>
      </p:pic>
      <p:sp>
        <p:nvSpPr>
          <p:cNvPr id="9" name="TextBox 8">
            <a:extLst>
              <a:ext uri="{FF2B5EF4-FFF2-40B4-BE49-F238E27FC236}">
                <a16:creationId xmlns:a16="http://schemas.microsoft.com/office/drawing/2014/main" id="{220AD81E-740F-2528-7F41-8BE6A8987B0E}"/>
              </a:ext>
            </a:extLst>
          </p:cNvPr>
          <p:cNvSpPr txBox="1"/>
          <p:nvPr/>
        </p:nvSpPr>
        <p:spPr>
          <a:xfrm>
            <a:off x="6199292" y="1746638"/>
            <a:ext cx="677404" cy="215444"/>
          </a:xfrm>
          <a:prstGeom prst="rect">
            <a:avLst/>
          </a:prstGeom>
          <a:noFill/>
        </p:spPr>
        <p:txBody>
          <a:bodyPr wrap="square">
            <a:spAutoFit/>
          </a:bodyPr>
          <a:lstStyle/>
          <a:p>
            <a:pPr lvl="0" algn="just">
              <a:lnSpc>
                <a:spcPct val="100000"/>
              </a:lnSpc>
              <a:spcBef>
                <a:spcPts val="0"/>
              </a:spcBef>
            </a:pPr>
            <a:r>
              <a:rPr lang="en-US" sz="800" dirty="0"/>
              <a:t>CNN </a:t>
            </a:r>
            <a:r>
              <a:rPr lang="en-US" sz="800" baseline="30000" dirty="0"/>
              <a:t>[*]</a:t>
            </a:r>
          </a:p>
        </p:txBody>
      </p:sp>
      <p:sp>
        <p:nvSpPr>
          <p:cNvPr id="10" name="TextBox 9">
            <a:extLst>
              <a:ext uri="{FF2B5EF4-FFF2-40B4-BE49-F238E27FC236}">
                <a16:creationId xmlns:a16="http://schemas.microsoft.com/office/drawing/2014/main" id="{4A525959-E20F-8823-3F04-FB0DB174849E}"/>
              </a:ext>
            </a:extLst>
          </p:cNvPr>
          <p:cNvSpPr txBox="1"/>
          <p:nvPr/>
        </p:nvSpPr>
        <p:spPr>
          <a:xfrm>
            <a:off x="6233752" y="2785170"/>
            <a:ext cx="677404" cy="215444"/>
          </a:xfrm>
          <a:prstGeom prst="rect">
            <a:avLst/>
          </a:prstGeom>
          <a:noFill/>
        </p:spPr>
        <p:txBody>
          <a:bodyPr wrap="square">
            <a:spAutoFit/>
          </a:bodyPr>
          <a:lstStyle/>
          <a:p>
            <a:pPr lvl="0" algn="just">
              <a:lnSpc>
                <a:spcPct val="100000"/>
              </a:lnSpc>
              <a:spcBef>
                <a:spcPts val="0"/>
              </a:spcBef>
            </a:pPr>
            <a:r>
              <a:rPr lang="en-US" sz="800" dirty="0"/>
              <a:t>DBN </a:t>
            </a:r>
            <a:r>
              <a:rPr lang="en-US" sz="800" baseline="30000" dirty="0"/>
              <a:t>[**]</a:t>
            </a:r>
          </a:p>
        </p:txBody>
      </p:sp>
      <p:sp>
        <p:nvSpPr>
          <p:cNvPr id="11" name="TextBox 10">
            <a:extLst>
              <a:ext uri="{FF2B5EF4-FFF2-40B4-BE49-F238E27FC236}">
                <a16:creationId xmlns:a16="http://schemas.microsoft.com/office/drawing/2014/main" id="{5833E512-0943-8134-6644-37FD9F346CAA}"/>
              </a:ext>
            </a:extLst>
          </p:cNvPr>
          <p:cNvSpPr txBox="1"/>
          <p:nvPr/>
        </p:nvSpPr>
        <p:spPr>
          <a:xfrm>
            <a:off x="6246343" y="3793571"/>
            <a:ext cx="583301" cy="215444"/>
          </a:xfrm>
          <a:prstGeom prst="rect">
            <a:avLst/>
          </a:prstGeom>
          <a:noFill/>
        </p:spPr>
        <p:txBody>
          <a:bodyPr wrap="square">
            <a:spAutoFit/>
          </a:bodyPr>
          <a:lstStyle/>
          <a:p>
            <a:pPr lvl="0" algn="just">
              <a:lnSpc>
                <a:spcPct val="100000"/>
              </a:lnSpc>
              <a:spcBef>
                <a:spcPts val="0"/>
              </a:spcBef>
            </a:pPr>
            <a:r>
              <a:rPr lang="en-US" sz="800" dirty="0"/>
              <a:t>RNN </a:t>
            </a:r>
            <a:r>
              <a:rPr lang="en-US" sz="800" baseline="30000" dirty="0"/>
              <a:t>[***]</a:t>
            </a:r>
          </a:p>
        </p:txBody>
      </p:sp>
    </p:spTree>
    <p:extLst>
      <p:ext uri="{BB962C8B-B14F-4D97-AF65-F5344CB8AC3E}">
        <p14:creationId xmlns:p14="http://schemas.microsoft.com/office/powerpoint/2010/main" val="35681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BDFF3-C10B-35BE-AD27-ED86FF2AD19C}"/>
              </a:ext>
            </a:extLst>
          </p:cNvPr>
          <p:cNvSpPr>
            <a:spLocks noGrp="1"/>
          </p:cNvSpPr>
          <p:nvPr>
            <p:ph idx="1"/>
          </p:nvPr>
        </p:nvSpPr>
        <p:spPr>
          <a:xfrm>
            <a:off x="458787" y="1042335"/>
            <a:ext cx="8226425" cy="3394472"/>
          </a:xfrm>
        </p:spPr>
        <p:txBody>
          <a:bodyPr/>
          <a:lstStyle/>
          <a:p>
            <a:r>
              <a:rPr lang="en-US" sz="1600" dirty="0"/>
              <a:t>Initial work: Flaw detection using two different CNN models</a:t>
            </a:r>
          </a:p>
          <a:p>
            <a:pPr lvl="1"/>
            <a:r>
              <a:rPr lang="en-US" sz="1400" dirty="0"/>
              <a:t>A-scan data initially processed by the wavelet transform</a:t>
            </a:r>
          </a:p>
          <a:p>
            <a:pPr lvl="1"/>
            <a:r>
              <a:rPr lang="en-US" sz="1200" dirty="0"/>
              <a:t>Robust performance</a:t>
            </a:r>
          </a:p>
          <a:p>
            <a:endParaRPr lang="en-US" sz="1600" dirty="0"/>
          </a:p>
          <a:p>
            <a:r>
              <a:rPr lang="en-US" sz="1600" dirty="0"/>
              <a:t>More challenging problems:</a:t>
            </a:r>
          </a:p>
          <a:p>
            <a:pPr lvl="1"/>
            <a:r>
              <a:rPr lang="en-US" sz="1400" dirty="0"/>
              <a:t>Multi-class classification of flaw types</a:t>
            </a:r>
          </a:p>
          <a:p>
            <a:pPr lvl="1"/>
            <a:r>
              <a:rPr lang="en-US" sz="1400" dirty="0"/>
              <a:t>Can we design a generalized deep learning pipeline for Ultrasonic flaw analysis?</a:t>
            </a:r>
          </a:p>
          <a:p>
            <a:endParaRPr lang="en-US" sz="1600" dirty="0"/>
          </a:p>
          <a:p>
            <a:r>
              <a:rPr lang="en-US" sz="1600" dirty="0"/>
              <a:t>Proposed solution:</a:t>
            </a:r>
          </a:p>
          <a:p>
            <a:pPr lvl="1"/>
            <a:r>
              <a:rPr lang="en-US" sz="1400" dirty="0"/>
              <a:t>Flaw localization and classification using </a:t>
            </a:r>
            <a:r>
              <a:rPr lang="en-US" sz="1400" b="1" dirty="0"/>
              <a:t>Meta Learning</a:t>
            </a:r>
          </a:p>
          <a:p>
            <a:pPr lvl="1"/>
            <a:r>
              <a:rPr lang="en-US" sz="1400" dirty="0"/>
              <a:t>Localization is generally applied to select a specific region of-interest (flaws) and check if there is a flaw. This approach reduces loss of information while down-sampling the signal/images for classification or any further analysis.</a:t>
            </a:r>
          </a:p>
          <a:p>
            <a:pPr lvl="1"/>
            <a:endParaRPr lang="en-US" dirty="0"/>
          </a:p>
        </p:txBody>
      </p:sp>
      <p:sp>
        <p:nvSpPr>
          <p:cNvPr id="2" name="Title 1">
            <a:extLst>
              <a:ext uri="{FF2B5EF4-FFF2-40B4-BE49-F238E27FC236}">
                <a16:creationId xmlns:a16="http://schemas.microsoft.com/office/drawing/2014/main" id="{D4B3BB2A-8283-1C62-0C1C-B33CFF1A5A36}"/>
              </a:ext>
            </a:extLst>
          </p:cNvPr>
          <p:cNvSpPr>
            <a:spLocks noGrp="1"/>
          </p:cNvSpPr>
          <p:nvPr>
            <p:ph type="title" idx="4294967295"/>
          </p:nvPr>
        </p:nvSpPr>
        <p:spPr>
          <a:xfrm>
            <a:off x="539552" y="204788"/>
            <a:ext cx="7686873" cy="857250"/>
          </a:xfrm>
          <a:prstGeom prst="rect">
            <a:avLst/>
          </a:prstGeom>
        </p:spPr>
        <p:txBody>
          <a:bodyPr/>
          <a:lstStyle/>
          <a:p>
            <a:r>
              <a:rPr lang="en-US" sz="2800" dirty="0"/>
              <a:t>Deep Learning for Ultrasonic Analysis</a:t>
            </a:r>
          </a:p>
        </p:txBody>
      </p:sp>
    </p:spTree>
    <p:extLst>
      <p:ext uri="{BB962C8B-B14F-4D97-AF65-F5344CB8AC3E}">
        <p14:creationId xmlns:p14="http://schemas.microsoft.com/office/powerpoint/2010/main" val="319823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0C8B49-4D63-8F2B-4E2E-1C81AD96ED9E}"/>
              </a:ext>
            </a:extLst>
          </p:cNvPr>
          <p:cNvSpPr>
            <a:spLocks noGrp="1"/>
          </p:cNvSpPr>
          <p:nvPr>
            <p:ph idx="1"/>
          </p:nvPr>
        </p:nvSpPr>
        <p:spPr>
          <a:xfrm>
            <a:off x="479322" y="1110997"/>
            <a:ext cx="8413158" cy="3394472"/>
          </a:xfrm>
        </p:spPr>
        <p:txBody>
          <a:bodyPr/>
          <a:lstStyle/>
          <a:p>
            <a:r>
              <a:rPr lang="en-US" sz="1400" dirty="0"/>
              <a:t>CNN is among the key Deep Learning algorithms that have gained increased attention in recent years due to their success in machine vision, pattern recognition and classification tasks.</a:t>
            </a:r>
          </a:p>
          <a:p>
            <a:pPr lvl="1"/>
            <a:r>
              <a:rPr lang="en-US" sz="1200" dirty="0"/>
              <a:t>CNN consists of multiple layers, and it can extract features in a hierarchical manner to construct a high-level abstraction of the original data.</a:t>
            </a:r>
          </a:p>
          <a:p>
            <a:pPr lvl="1"/>
            <a:r>
              <a:rPr lang="en-US" sz="1200" dirty="0"/>
              <a:t>Usually, a CNN consists of several layers of Convnets followed by a fully connected Neural Networks. </a:t>
            </a:r>
          </a:p>
          <a:p>
            <a:pPr lvl="1"/>
            <a:r>
              <a:rPr lang="en-US" sz="1200" dirty="0"/>
              <a:t>Each Convnet has a convolution filter stage (multiple filters), followed by a pooling or activation layers. </a:t>
            </a:r>
          </a:p>
          <a:p>
            <a:endParaRPr lang="en-US" sz="1400" dirty="0"/>
          </a:p>
          <a:p>
            <a:r>
              <a:rPr lang="en-US" sz="1400" dirty="0"/>
              <a:t>We propose two CNN architectures (based on 1D-CNN and </a:t>
            </a:r>
            <a:r>
              <a:rPr lang="en-US" sz="1400" dirty="0" err="1"/>
              <a:t>LeNet</a:t>
            </a:r>
            <a:r>
              <a:rPr lang="en-US" sz="1400" dirty="0"/>
              <a:t> models) for ultrasonic data (A-scan) using wavelet coefficients as feature inputs and investigate key topologies such as number of parallel convolution networks, number of filters and output classifier.</a:t>
            </a:r>
          </a:p>
          <a:p>
            <a:endParaRPr lang="en-US" dirty="0"/>
          </a:p>
        </p:txBody>
      </p:sp>
      <p:sp>
        <p:nvSpPr>
          <p:cNvPr id="2" name="Title 1">
            <a:extLst>
              <a:ext uri="{FF2B5EF4-FFF2-40B4-BE49-F238E27FC236}">
                <a16:creationId xmlns:a16="http://schemas.microsoft.com/office/drawing/2014/main" id="{E7712D10-CC76-8243-E02E-8D0A9D8D40ED}"/>
              </a:ext>
            </a:extLst>
          </p:cNvPr>
          <p:cNvSpPr>
            <a:spLocks noGrp="1"/>
          </p:cNvSpPr>
          <p:nvPr>
            <p:ph type="title" idx="4294967295"/>
          </p:nvPr>
        </p:nvSpPr>
        <p:spPr>
          <a:xfrm>
            <a:off x="467544" y="204788"/>
            <a:ext cx="7758881" cy="857250"/>
          </a:xfrm>
          <a:prstGeom prst="rect">
            <a:avLst/>
          </a:prstGeom>
        </p:spPr>
        <p:txBody>
          <a:bodyPr/>
          <a:lstStyle/>
          <a:p>
            <a:r>
              <a:rPr lang="en-US" sz="2800" dirty="0"/>
              <a:t>CNN Architectures for Flaw Detection</a:t>
            </a:r>
          </a:p>
        </p:txBody>
      </p:sp>
    </p:spTree>
    <p:extLst>
      <p:ext uri="{BB962C8B-B14F-4D97-AF65-F5344CB8AC3E}">
        <p14:creationId xmlns:p14="http://schemas.microsoft.com/office/powerpoint/2010/main" val="153960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5EFA7F-CE83-F1B3-324D-362959219602}"/>
              </a:ext>
            </a:extLst>
          </p:cNvPr>
          <p:cNvSpPr>
            <a:spLocks noGrp="1"/>
          </p:cNvSpPr>
          <p:nvPr>
            <p:ph idx="1"/>
          </p:nvPr>
        </p:nvSpPr>
        <p:spPr>
          <a:xfrm>
            <a:off x="467544" y="915566"/>
            <a:ext cx="8219256" cy="3589903"/>
          </a:xfrm>
        </p:spPr>
        <p:txBody>
          <a:bodyPr/>
          <a:lstStyle/>
          <a:p>
            <a:r>
              <a:rPr lang="en-US" sz="1400" dirty="0"/>
              <a:t>The wavelet feature selection has been done using the energy distribution analysis on the A-scan data (acquired from steel blocks containing flaws such as Flat Bottom Hole). Wavelet kernels used in the analysis include Coiflet-5, DB-10, Symlet-6 and Symlet-8.</a:t>
            </a:r>
          </a:p>
          <a:p>
            <a:r>
              <a:rPr lang="en-US" sz="1400" dirty="0"/>
              <a:t>The wavelet decomposition is done at several levels and the results are tabulated in Tables 1-4.</a:t>
            </a:r>
          </a:p>
          <a:p>
            <a:endParaRPr lang="en-US" dirty="0"/>
          </a:p>
        </p:txBody>
      </p:sp>
      <p:sp>
        <p:nvSpPr>
          <p:cNvPr id="2" name="Title 1">
            <a:extLst>
              <a:ext uri="{FF2B5EF4-FFF2-40B4-BE49-F238E27FC236}">
                <a16:creationId xmlns:a16="http://schemas.microsoft.com/office/drawing/2014/main" id="{1C5A98CF-3491-1172-E7A1-E02CC17B2E45}"/>
              </a:ext>
            </a:extLst>
          </p:cNvPr>
          <p:cNvSpPr>
            <a:spLocks noGrp="1"/>
          </p:cNvSpPr>
          <p:nvPr>
            <p:ph type="title" idx="4294967295"/>
          </p:nvPr>
        </p:nvSpPr>
        <p:spPr>
          <a:xfrm>
            <a:off x="467544" y="204788"/>
            <a:ext cx="7758881" cy="857250"/>
          </a:xfrm>
          <a:prstGeom prst="rect">
            <a:avLst/>
          </a:prstGeom>
        </p:spPr>
        <p:txBody>
          <a:bodyPr/>
          <a:lstStyle/>
          <a:p>
            <a:r>
              <a:rPr lang="en-US" sz="2800" dirty="0"/>
              <a:t>Input Feature Selection for CNN</a:t>
            </a:r>
          </a:p>
        </p:txBody>
      </p:sp>
      <p:pic>
        <p:nvPicPr>
          <p:cNvPr id="5" name="Picture 386">
            <a:extLst>
              <a:ext uri="{FF2B5EF4-FFF2-40B4-BE49-F238E27FC236}">
                <a16:creationId xmlns:a16="http://schemas.microsoft.com/office/drawing/2014/main" id="{C0F66C67-6D81-3E69-4069-55141CE05A99}"/>
              </a:ext>
            </a:extLst>
          </p:cNvPr>
          <p:cNvPicPr/>
          <p:nvPr/>
        </p:nvPicPr>
        <p:blipFill>
          <a:blip r:embed="rId2"/>
          <a:stretch/>
        </p:blipFill>
        <p:spPr>
          <a:xfrm>
            <a:off x="899592" y="2643581"/>
            <a:ext cx="3210071" cy="1597477"/>
          </a:xfrm>
          <a:prstGeom prst="rect">
            <a:avLst/>
          </a:prstGeom>
          <a:ln>
            <a:noFill/>
          </a:ln>
        </p:spPr>
      </p:pic>
      <p:pic>
        <p:nvPicPr>
          <p:cNvPr id="6" name="Picture 387">
            <a:extLst>
              <a:ext uri="{FF2B5EF4-FFF2-40B4-BE49-F238E27FC236}">
                <a16:creationId xmlns:a16="http://schemas.microsoft.com/office/drawing/2014/main" id="{0232FFB0-E2C7-970E-BF37-8338E8760A2C}"/>
              </a:ext>
            </a:extLst>
          </p:cNvPr>
          <p:cNvPicPr/>
          <p:nvPr/>
        </p:nvPicPr>
        <p:blipFill>
          <a:blip r:embed="rId3"/>
          <a:stretch/>
        </p:blipFill>
        <p:spPr>
          <a:xfrm>
            <a:off x="4316841" y="2681396"/>
            <a:ext cx="3081789" cy="1597476"/>
          </a:xfrm>
          <a:prstGeom prst="rect">
            <a:avLst/>
          </a:prstGeom>
          <a:ln>
            <a:noFill/>
          </a:ln>
        </p:spPr>
      </p:pic>
    </p:spTree>
    <p:extLst>
      <p:ext uri="{BB962C8B-B14F-4D97-AF65-F5344CB8AC3E}">
        <p14:creationId xmlns:p14="http://schemas.microsoft.com/office/powerpoint/2010/main" val="238187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539552" y="1110997"/>
            <a:ext cx="8147248" cy="3394472"/>
          </a:xfrm>
        </p:spPr>
        <p:txBody>
          <a:bodyPr/>
          <a:lstStyle/>
          <a:p>
            <a:r>
              <a:rPr lang="en-US" sz="2000" dirty="0"/>
              <a:t>Motivation</a:t>
            </a:r>
          </a:p>
          <a:p>
            <a:r>
              <a:rPr lang="en-US" sz="2000" dirty="0"/>
              <a:t>Introduction to Ultrasonic Non-Destructive Testing (NDT) and Time-Frequency Analysis</a:t>
            </a:r>
          </a:p>
          <a:p>
            <a:r>
              <a:rPr lang="en-US" sz="2000" dirty="0"/>
              <a:t>Classical Machine Learning Methods for Ultrasonic Flaw Detection </a:t>
            </a:r>
          </a:p>
          <a:p>
            <a:r>
              <a:rPr lang="en-US" sz="2000" dirty="0"/>
              <a:t>Deep Learning Methods for Ultrasonic Flaw Localization and Classification</a:t>
            </a:r>
          </a:p>
          <a:p>
            <a:r>
              <a:rPr lang="en-US" sz="2000" dirty="0"/>
              <a:t>Conclusion</a:t>
            </a:r>
            <a:endParaRPr lang="en-CA" dirty="0"/>
          </a:p>
        </p:txBody>
      </p:sp>
      <p:sp>
        <p:nvSpPr>
          <p:cNvPr id="3" name="Title 2">
            <a:extLst>
              <a:ext uri="{FF2B5EF4-FFF2-40B4-BE49-F238E27FC236}">
                <a16:creationId xmlns:a16="http://schemas.microsoft.com/office/drawing/2014/main" id="{9AA1B0FC-D1FC-E393-2C0D-676A527158A6}"/>
              </a:ext>
            </a:extLst>
          </p:cNvPr>
          <p:cNvSpPr txBox="1">
            <a:spLocks/>
          </p:cNvSpPr>
          <p:nvPr/>
        </p:nvSpPr>
        <p:spPr>
          <a:xfrm>
            <a:off x="457200" y="205200"/>
            <a:ext cx="8227080" cy="85698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 </a:t>
            </a:r>
            <a:r>
              <a:rPr lang="en-US" sz="3200" dirty="0"/>
              <a:t>Agenda</a:t>
            </a:r>
            <a:endParaRPr lang="en-US" dirty="0"/>
          </a:p>
        </p:txBody>
      </p:sp>
    </p:spTree>
    <p:extLst>
      <p:ext uri="{BB962C8B-B14F-4D97-AF65-F5344CB8AC3E}">
        <p14:creationId xmlns:p14="http://schemas.microsoft.com/office/powerpoint/2010/main" val="2223564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DCBDB-B2D1-C122-C7CE-A9ECEC82FF26}"/>
              </a:ext>
            </a:extLst>
          </p:cNvPr>
          <p:cNvSpPr>
            <a:spLocks noGrp="1"/>
          </p:cNvSpPr>
          <p:nvPr>
            <p:ph idx="1"/>
          </p:nvPr>
        </p:nvSpPr>
        <p:spPr>
          <a:xfrm>
            <a:off x="379970" y="1017947"/>
            <a:ext cx="8219256" cy="3394472"/>
          </a:xfrm>
        </p:spPr>
        <p:txBody>
          <a:bodyPr/>
          <a:lstStyle/>
          <a:p>
            <a:r>
              <a:rPr lang="en-US" sz="1400" dirty="0"/>
              <a:t>Ultra- 1D CNN has 4 pipelines of 1D Convnets with each pipeline receiving one the components of DWT output at fourth level of decomposition.</a:t>
            </a:r>
          </a:p>
          <a:p>
            <a:r>
              <a:rPr lang="en-US" sz="1400" dirty="0"/>
              <a:t>Each pipeline has 3 1d convnets containing convolution layer followed by </a:t>
            </a:r>
            <a:r>
              <a:rPr lang="en-US" sz="1400" dirty="0" err="1"/>
              <a:t>maxpool</a:t>
            </a:r>
            <a:r>
              <a:rPr lang="en-US" sz="1400" dirty="0"/>
              <a:t> layer. Activation function used for convnet was ReLu.</a:t>
            </a:r>
          </a:p>
          <a:p>
            <a:r>
              <a:rPr lang="en-US" sz="1400" dirty="0"/>
              <a:t>1</a:t>
            </a:r>
            <a:r>
              <a:rPr lang="en-US" sz="1400" baseline="30000" dirty="0"/>
              <a:t>st</a:t>
            </a:r>
            <a:r>
              <a:rPr lang="en-US" sz="1400" dirty="0"/>
              <a:t> layer has 1x5 Convolution with </a:t>
            </a:r>
            <a:r>
              <a:rPr lang="en-US" sz="1400" dirty="0" err="1"/>
              <a:t>with</a:t>
            </a:r>
            <a:r>
              <a:rPr lang="en-US" sz="1400" dirty="0"/>
              <a:t> a stride of 1 and depth 5.  Output after </a:t>
            </a:r>
            <a:r>
              <a:rPr lang="en-US" sz="1400" dirty="0" err="1"/>
              <a:t>maxpooling</a:t>
            </a:r>
            <a:r>
              <a:rPr lang="en-US" sz="1400" dirty="0"/>
              <a:t> is of length 62. </a:t>
            </a:r>
          </a:p>
        </p:txBody>
      </p:sp>
      <p:sp>
        <p:nvSpPr>
          <p:cNvPr id="2" name="Title 1">
            <a:extLst>
              <a:ext uri="{FF2B5EF4-FFF2-40B4-BE49-F238E27FC236}">
                <a16:creationId xmlns:a16="http://schemas.microsoft.com/office/drawing/2014/main" id="{12C82E6F-92BC-A20D-BB5C-A90E03F1E3C7}"/>
              </a:ext>
            </a:extLst>
          </p:cNvPr>
          <p:cNvSpPr>
            <a:spLocks noGrp="1"/>
          </p:cNvSpPr>
          <p:nvPr>
            <p:ph type="title" idx="4294967295"/>
          </p:nvPr>
        </p:nvSpPr>
        <p:spPr>
          <a:xfrm>
            <a:off x="539552" y="204788"/>
            <a:ext cx="7686873" cy="857250"/>
          </a:xfrm>
          <a:prstGeom prst="rect">
            <a:avLst/>
          </a:prstGeom>
        </p:spPr>
        <p:txBody>
          <a:bodyPr/>
          <a:lstStyle/>
          <a:p>
            <a:r>
              <a:rPr lang="en-US" sz="2800" dirty="0"/>
              <a:t>Algorithm 1: Ultra-1D CNN</a:t>
            </a:r>
          </a:p>
        </p:txBody>
      </p:sp>
      <p:pic>
        <p:nvPicPr>
          <p:cNvPr id="5" name="Picture 395">
            <a:extLst>
              <a:ext uri="{FF2B5EF4-FFF2-40B4-BE49-F238E27FC236}">
                <a16:creationId xmlns:a16="http://schemas.microsoft.com/office/drawing/2014/main" id="{B37093F9-24AD-B754-59F6-6A7924B02382}"/>
              </a:ext>
            </a:extLst>
          </p:cNvPr>
          <p:cNvPicPr/>
          <p:nvPr/>
        </p:nvPicPr>
        <p:blipFill>
          <a:blip r:embed="rId2"/>
          <a:stretch/>
        </p:blipFill>
        <p:spPr>
          <a:xfrm>
            <a:off x="1619672" y="2575985"/>
            <a:ext cx="4154471" cy="2304256"/>
          </a:xfrm>
          <a:prstGeom prst="rect">
            <a:avLst/>
          </a:prstGeom>
          <a:ln>
            <a:noFill/>
          </a:ln>
        </p:spPr>
      </p:pic>
      <p:sp>
        <p:nvSpPr>
          <p:cNvPr id="6" name="TextBox 5">
            <a:extLst>
              <a:ext uri="{FF2B5EF4-FFF2-40B4-BE49-F238E27FC236}">
                <a16:creationId xmlns:a16="http://schemas.microsoft.com/office/drawing/2014/main" id="{A0CBEF37-6493-9D27-9A52-86EA150DC7D8}"/>
              </a:ext>
            </a:extLst>
          </p:cNvPr>
          <p:cNvSpPr txBox="1"/>
          <p:nvPr/>
        </p:nvSpPr>
        <p:spPr>
          <a:xfrm>
            <a:off x="467544" y="4917150"/>
            <a:ext cx="4590918" cy="246221"/>
          </a:xfrm>
          <a:prstGeom prst="rect">
            <a:avLst/>
          </a:prstGeom>
          <a:noFill/>
        </p:spPr>
        <p:txBody>
          <a:bodyPr wrap="square">
            <a:spAutoFit/>
          </a:bodyPr>
          <a:lstStyle/>
          <a:p>
            <a:r>
              <a:rPr lang="en-US" sz="500" dirty="0"/>
              <a:t>K. Virupakshappa, M. Marino and E. Oruklu, "A Multi-Resolution Convolutional Neural Network Architecture for Ultrasonic Flaw Detection," 2018 IEEE International Ultrasonics Symposium (IUS), 2018, pp. 1-4, </a:t>
            </a:r>
            <a:r>
              <a:rPr lang="en-US" sz="500" dirty="0" err="1"/>
              <a:t>doi</a:t>
            </a:r>
            <a:r>
              <a:rPr lang="en-US" sz="500" dirty="0"/>
              <a:t>: 10.1109/ULTSYM.2018.8579888.</a:t>
            </a:r>
          </a:p>
        </p:txBody>
      </p:sp>
    </p:spTree>
    <p:extLst>
      <p:ext uri="{BB962C8B-B14F-4D97-AF65-F5344CB8AC3E}">
        <p14:creationId xmlns:p14="http://schemas.microsoft.com/office/powerpoint/2010/main" val="234763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4B4703-E233-97E1-2959-C265212FA1DA}"/>
              </a:ext>
            </a:extLst>
          </p:cNvPr>
          <p:cNvSpPr>
            <a:spLocks noGrp="1"/>
          </p:cNvSpPr>
          <p:nvPr>
            <p:ph idx="1"/>
          </p:nvPr>
        </p:nvSpPr>
        <p:spPr>
          <a:xfrm>
            <a:off x="467544" y="998071"/>
            <a:ext cx="8280920" cy="3517895"/>
          </a:xfrm>
        </p:spPr>
        <p:txBody>
          <a:bodyPr/>
          <a:lstStyle/>
          <a:p>
            <a:r>
              <a:rPr lang="en-US" sz="1600" dirty="0"/>
              <a:t>The second architecture investigated is a </a:t>
            </a:r>
            <a:r>
              <a:rPr lang="en-US" sz="1600" dirty="0" err="1"/>
              <a:t>LeNet</a:t>
            </a:r>
            <a:r>
              <a:rPr lang="en-US" sz="1600" dirty="0"/>
              <a:t> </a:t>
            </a:r>
            <a:r>
              <a:rPr lang="en-US" sz="1600" baseline="30000" dirty="0"/>
              <a:t>[*] </a:t>
            </a:r>
            <a:r>
              <a:rPr lang="en-US" sz="1600" dirty="0"/>
              <a:t>inspired architecture.</a:t>
            </a:r>
          </a:p>
          <a:p>
            <a:r>
              <a:rPr lang="en-US" sz="1600" dirty="0"/>
              <a:t>Here the input is the DWT components but treated as a 2D data.</a:t>
            </a:r>
          </a:p>
          <a:p>
            <a:r>
              <a:rPr lang="en-US" sz="1600" dirty="0"/>
              <a:t> 1st layer has 2x10 convolution with a depth of 6 followed by 2x2 </a:t>
            </a:r>
            <a:r>
              <a:rPr lang="en-US" sz="1600" dirty="0" err="1"/>
              <a:t>maxpooling</a:t>
            </a:r>
            <a:r>
              <a:rPr lang="en-US" sz="1600" dirty="0"/>
              <a:t>. Again, the activation layer used is ReLu</a:t>
            </a:r>
            <a:r>
              <a:rPr lang="en-US" sz="1800" dirty="0"/>
              <a:t>.</a:t>
            </a:r>
          </a:p>
          <a:p>
            <a:endParaRPr lang="en-US" dirty="0"/>
          </a:p>
        </p:txBody>
      </p:sp>
      <p:sp>
        <p:nvSpPr>
          <p:cNvPr id="2" name="Title 1">
            <a:extLst>
              <a:ext uri="{FF2B5EF4-FFF2-40B4-BE49-F238E27FC236}">
                <a16:creationId xmlns:a16="http://schemas.microsoft.com/office/drawing/2014/main" id="{38167DAA-B861-934C-010E-E70A183664D9}"/>
              </a:ext>
            </a:extLst>
          </p:cNvPr>
          <p:cNvSpPr>
            <a:spLocks noGrp="1"/>
          </p:cNvSpPr>
          <p:nvPr>
            <p:ph type="title" idx="4294967295"/>
          </p:nvPr>
        </p:nvSpPr>
        <p:spPr>
          <a:xfrm>
            <a:off x="467544" y="204788"/>
            <a:ext cx="7758881" cy="857250"/>
          </a:xfrm>
          <a:prstGeom prst="rect">
            <a:avLst/>
          </a:prstGeom>
        </p:spPr>
        <p:txBody>
          <a:bodyPr/>
          <a:lstStyle/>
          <a:p>
            <a:r>
              <a:rPr lang="en-US" sz="2800" dirty="0"/>
              <a:t>Algorithm 2: Ultra-</a:t>
            </a:r>
            <a:r>
              <a:rPr lang="en-US" sz="2800" dirty="0" err="1"/>
              <a:t>LeNet</a:t>
            </a:r>
            <a:r>
              <a:rPr lang="en-US" sz="2800" dirty="0"/>
              <a:t> </a:t>
            </a:r>
          </a:p>
        </p:txBody>
      </p:sp>
      <p:pic>
        <p:nvPicPr>
          <p:cNvPr id="5" name="Picture 399">
            <a:extLst>
              <a:ext uri="{FF2B5EF4-FFF2-40B4-BE49-F238E27FC236}">
                <a16:creationId xmlns:a16="http://schemas.microsoft.com/office/drawing/2014/main" id="{5CBCD17E-403A-B885-0CD6-147D10B79647}"/>
              </a:ext>
            </a:extLst>
          </p:cNvPr>
          <p:cNvPicPr/>
          <p:nvPr/>
        </p:nvPicPr>
        <p:blipFill>
          <a:blip r:embed="rId2"/>
          <a:stretch/>
        </p:blipFill>
        <p:spPr>
          <a:xfrm>
            <a:off x="1691680" y="2283718"/>
            <a:ext cx="5547088" cy="2016224"/>
          </a:xfrm>
          <a:prstGeom prst="rect">
            <a:avLst/>
          </a:prstGeom>
          <a:ln>
            <a:noFill/>
          </a:ln>
        </p:spPr>
      </p:pic>
      <p:sp>
        <p:nvSpPr>
          <p:cNvPr id="7" name="TextBox 6">
            <a:extLst>
              <a:ext uri="{FF2B5EF4-FFF2-40B4-BE49-F238E27FC236}">
                <a16:creationId xmlns:a16="http://schemas.microsoft.com/office/drawing/2014/main" id="{E11F706D-2CCC-B6E9-7FB4-845E7B39DD73}"/>
              </a:ext>
            </a:extLst>
          </p:cNvPr>
          <p:cNvSpPr txBox="1"/>
          <p:nvPr/>
        </p:nvSpPr>
        <p:spPr>
          <a:xfrm>
            <a:off x="467544" y="4760190"/>
            <a:ext cx="5328592" cy="169277"/>
          </a:xfrm>
          <a:prstGeom prst="rect">
            <a:avLst/>
          </a:prstGeom>
          <a:noFill/>
        </p:spPr>
        <p:txBody>
          <a:bodyPr wrap="square">
            <a:spAutoFit/>
          </a:bodyPr>
          <a:lstStyle/>
          <a:p>
            <a:r>
              <a:rPr lang="en-US" sz="500" dirty="0"/>
              <a:t>[*] </a:t>
            </a:r>
            <a:r>
              <a:rPr lang="en-US" sz="500" dirty="0" err="1"/>
              <a:t>Y.LeCun</a:t>
            </a:r>
            <a:r>
              <a:rPr lang="en-US" sz="500" dirty="0"/>
              <a:t>, L. </a:t>
            </a:r>
            <a:r>
              <a:rPr lang="en-US" sz="500" dirty="0" err="1"/>
              <a:t>Bottou</a:t>
            </a:r>
            <a:r>
              <a:rPr lang="en-US" sz="500" dirty="0"/>
              <a:t>, Y. </a:t>
            </a:r>
            <a:r>
              <a:rPr lang="en-US" sz="500" dirty="0" err="1"/>
              <a:t>Bengio</a:t>
            </a:r>
            <a:r>
              <a:rPr lang="en-US" sz="500" dirty="0"/>
              <a:t>, and P. Haﬀner, “Gradient-based learning applied to document recognition,” Proceedings of the IEEE, November 1998, pp. 1–46.</a:t>
            </a:r>
          </a:p>
        </p:txBody>
      </p:sp>
      <p:sp>
        <p:nvSpPr>
          <p:cNvPr id="6" name="TextBox 5">
            <a:extLst>
              <a:ext uri="{FF2B5EF4-FFF2-40B4-BE49-F238E27FC236}">
                <a16:creationId xmlns:a16="http://schemas.microsoft.com/office/drawing/2014/main" id="{B552F574-4A93-E729-663E-94E1174C4F4A}"/>
              </a:ext>
            </a:extLst>
          </p:cNvPr>
          <p:cNvSpPr txBox="1"/>
          <p:nvPr/>
        </p:nvSpPr>
        <p:spPr>
          <a:xfrm>
            <a:off x="467544" y="4897279"/>
            <a:ext cx="4590918" cy="246221"/>
          </a:xfrm>
          <a:prstGeom prst="rect">
            <a:avLst/>
          </a:prstGeom>
          <a:noFill/>
        </p:spPr>
        <p:txBody>
          <a:bodyPr wrap="square">
            <a:spAutoFit/>
          </a:bodyPr>
          <a:lstStyle/>
          <a:p>
            <a:r>
              <a:rPr lang="en-US" sz="500" dirty="0"/>
              <a:t>K. Virupakshappa, M. Marino and E. Oruklu, "A Multi-Resolution Convolutional Neural Network Architecture for Ultrasonic Flaw Detection," 2018 IEEE International Ultrasonics Symposium (IUS), 2018, pp. 1-4, </a:t>
            </a:r>
            <a:r>
              <a:rPr lang="en-US" sz="500" dirty="0" err="1"/>
              <a:t>doi</a:t>
            </a:r>
            <a:r>
              <a:rPr lang="en-US" sz="500" dirty="0"/>
              <a:t>: 10.1109/ULTSYM.2018.8579888.</a:t>
            </a:r>
          </a:p>
        </p:txBody>
      </p:sp>
    </p:spTree>
    <p:extLst>
      <p:ext uri="{BB962C8B-B14F-4D97-AF65-F5344CB8AC3E}">
        <p14:creationId xmlns:p14="http://schemas.microsoft.com/office/powerpoint/2010/main" val="22804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79086A-201B-1E7C-2F38-D146A66A53EC}"/>
              </a:ext>
            </a:extLst>
          </p:cNvPr>
          <p:cNvSpPr>
            <a:spLocks noGrp="1"/>
          </p:cNvSpPr>
          <p:nvPr>
            <p:ph idx="1"/>
          </p:nvPr>
        </p:nvSpPr>
        <p:spPr>
          <a:xfrm>
            <a:off x="467544" y="987574"/>
            <a:ext cx="8219256" cy="3517895"/>
          </a:xfrm>
        </p:spPr>
        <p:txBody>
          <a:bodyPr/>
          <a:lstStyle/>
          <a:p>
            <a:r>
              <a:rPr lang="en-US" sz="1600" dirty="0"/>
              <a:t>Proposed architectures were trained with DWT inputs of 800 A-scans.</a:t>
            </a:r>
          </a:p>
          <a:p>
            <a:r>
              <a:rPr lang="en-US" sz="1600" dirty="0"/>
              <a:t>Each architecture was run for 100 epochs to get validation accuracy.</a:t>
            </a:r>
          </a:p>
          <a:p>
            <a:r>
              <a:rPr lang="en-US" sz="1600" dirty="0"/>
              <a:t>Overall accuracy for simulation data was found to be 94% while accuracy on experimental data was found to be 92% for Ultra-</a:t>
            </a:r>
            <a:r>
              <a:rPr lang="en-US" sz="1600" dirty="0" err="1"/>
              <a:t>LeNet</a:t>
            </a:r>
            <a:r>
              <a:rPr lang="en-US" sz="1600" dirty="0"/>
              <a:t>.</a:t>
            </a:r>
          </a:p>
          <a:p>
            <a:endParaRPr lang="en-US" dirty="0"/>
          </a:p>
        </p:txBody>
      </p:sp>
      <p:sp>
        <p:nvSpPr>
          <p:cNvPr id="2" name="Title 1">
            <a:extLst>
              <a:ext uri="{FF2B5EF4-FFF2-40B4-BE49-F238E27FC236}">
                <a16:creationId xmlns:a16="http://schemas.microsoft.com/office/drawing/2014/main" id="{0009468A-D20F-C3EB-6E03-0836B7CFE468}"/>
              </a:ext>
            </a:extLst>
          </p:cNvPr>
          <p:cNvSpPr>
            <a:spLocks noGrp="1"/>
          </p:cNvSpPr>
          <p:nvPr>
            <p:ph type="title" idx="4294967295"/>
          </p:nvPr>
        </p:nvSpPr>
        <p:spPr>
          <a:xfrm>
            <a:off x="395536" y="204788"/>
            <a:ext cx="7830889" cy="857250"/>
          </a:xfrm>
          <a:prstGeom prst="rect">
            <a:avLst/>
          </a:prstGeom>
        </p:spPr>
        <p:txBody>
          <a:bodyPr/>
          <a:lstStyle/>
          <a:p>
            <a:r>
              <a:rPr lang="en-US" sz="2800" dirty="0"/>
              <a:t>Results for CNN based Flaw Detection</a:t>
            </a:r>
          </a:p>
        </p:txBody>
      </p:sp>
      <p:pic>
        <p:nvPicPr>
          <p:cNvPr id="5" name="Picture 403">
            <a:extLst>
              <a:ext uri="{FF2B5EF4-FFF2-40B4-BE49-F238E27FC236}">
                <a16:creationId xmlns:a16="http://schemas.microsoft.com/office/drawing/2014/main" id="{D7AEAF28-6F16-A162-0FB4-B275047DCCF8}"/>
              </a:ext>
            </a:extLst>
          </p:cNvPr>
          <p:cNvPicPr/>
          <p:nvPr/>
        </p:nvPicPr>
        <p:blipFill>
          <a:blip r:embed="rId2"/>
          <a:stretch/>
        </p:blipFill>
        <p:spPr>
          <a:xfrm>
            <a:off x="3059832" y="2241385"/>
            <a:ext cx="1944216" cy="780575"/>
          </a:xfrm>
          <a:prstGeom prst="rect">
            <a:avLst/>
          </a:prstGeom>
          <a:ln>
            <a:noFill/>
          </a:ln>
        </p:spPr>
      </p:pic>
      <p:pic>
        <p:nvPicPr>
          <p:cNvPr id="6" name="Picture 404">
            <a:extLst>
              <a:ext uri="{FF2B5EF4-FFF2-40B4-BE49-F238E27FC236}">
                <a16:creationId xmlns:a16="http://schemas.microsoft.com/office/drawing/2014/main" id="{00181550-3743-6F1E-9A25-704D5E467A6C}"/>
              </a:ext>
            </a:extLst>
          </p:cNvPr>
          <p:cNvPicPr/>
          <p:nvPr/>
        </p:nvPicPr>
        <p:blipFill>
          <a:blip r:embed="rId3"/>
          <a:stretch/>
        </p:blipFill>
        <p:spPr>
          <a:xfrm>
            <a:off x="755576" y="3593000"/>
            <a:ext cx="2664296" cy="900391"/>
          </a:xfrm>
          <a:prstGeom prst="rect">
            <a:avLst/>
          </a:prstGeom>
          <a:ln>
            <a:noFill/>
          </a:ln>
        </p:spPr>
      </p:pic>
      <p:pic>
        <p:nvPicPr>
          <p:cNvPr id="7" name="Picture 405">
            <a:extLst>
              <a:ext uri="{FF2B5EF4-FFF2-40B4-BE49-F238E27FC236}">
                <a16:creationId xmlns:a16="http://schemas.microsoft.com/office/drawing/2014/main" id="{809C1579-9BA3-274A-5EB2-50E5CC2EDE90}"/>
              </a:ext>
            </a:extLst>
          </p:cNvPr>
          <p:cNvPicPr/>
          <p:nvPr/>
        </p:nvPicPr>
        <p:blipFill>
          <a:blip r:embed="rId4"/>
          <a:stretch/>
        </p:blipFill>
        <p:spPr>
          <a:xfrm>
            <a:off x="3491880" y="3571908"/>
            <a:ext cx="2880320" cy="921483"/>
          </a:xfrm>
          <a:prstGeom prst="rect">
            <a:avLst/>
          </a:prstGeom>
          <a:ln>
            <a:noFill/>
          </a:ln>
        </p:spPr>
      </p:pic>
      <p:sp>
        <p:nvSpPr>
          <p:cNvPr id="10" name="TextBox 9">
            <a:extLst>
              <a:ext uri="{FF2B5EF4-FFF2-40B4-BE49-F238E27FC236}">
                <a16:creationId xmlns:a16="http://schemas.microsoft.com/office/drawing/2014/main" id="{6B371817-F38B-6B9A-52D1-47632A519171}"/>
              </a:ext>
            </a:extLst>
          </p:cNvPr>
          <p:cNvSpPr txBox="1"/>
          <p:nvPr/>
        </p:nvSpPr>
        <p:spPr>
          <a:xfrm>
            <a:off x="714225" y="3274954"/>
            <a:ext cx="2088232" cy="276999"/>
          </a:xfrm>
          <a:prstGeom prst="rect">
            <a:avLst/>
          </a:prstGeom>
          <a:noFill/>
        </p:spPr>
        <p:txBody>
          <a:bodyPr wrap="square">
            <a:spAutoFit/>
          </a:bodyPr>
          <a:lstStyle/>
          <a:p>
            <a:r>
              <a:rPr lang="en-US" sz="1200" dirty="0"/>
              <a:t>Ultra-</a:t>
            </a:r>
            <a:r>
              <a:rPr lang="en-US" sz="1200" dirty="0" err="1"/>
              <a:t>LeNet</a:t>
            </a:r>
            <a:r>
              <a:rPr lang="en-US" sz="1200" dirty="0"/>
              <a:t> Performance</a:t>
            </a:r>
          </a:p>
        </p:txBody>
      </p:sp>
      <p:sp>
        <p:nvSpPr>
          <p:cNvPr id="11" name="TextBox 10">
            <a:extLst>
              <a:ext uri="{FF2B5EF4-FFF2-40B4-BE49-F238E27FC236}">
                <a16:creationId xmlns:a16="http://schemas.microsoft.com/office/drawing/2014/main" id="{174EC555-0897-877F-AB65-03FB42D0E219}"/>
              </a:ext>
            </a:extLst>
          </p:cNvPr>
          <p:cNvSpPr txBox="1"/>
          <p:nvPr/>
        </p:nvSpPr>
        <p:spPr>
          <a:xfrm>
            <a:off x="539552" y="4912497"/>
            <a:ext cx="4590918" cy="246221"/>
          </a:xfrm>
          <a:prstGeom prst="rect">
            <a:avLst/>
          </a:prstGeom>
          <a:noFill/>
        </p:spPr>
        <p:txBody>
          <a:bodyPr wrap="square">
            <a:spAutoFit/>
          </a:bodyPr>
          <a:lstStyle/>
          <a:p>
            <a:r>
              <a:rPr lang="en-US" sz="500" dirty="0"/>
              <a:t>K. Virupakshappa, M. Marino and E. Oruklu, "A Multi-Resolution Convolutional Neural Network Architecture for Ultrasonic Flaw Detection," 2018 IEEE International Ultrasonics Symposium (IUS), 2018, pp. 1-4, </a:t>
            </a:r>
            <a:r>
              <a:rPr lang="en-US" sz="500" dirty="0" err="1"/>
              <a:t>doi</a:t>
            </a:r>
            <a:r>
              <a:rPr lang="en-US" sz="500" dirty="0"/>
              <a:t>: 10.1109/ULTSYM.2018.8579888.</a:t>
            </a:r>
          </a:p>
        </p:txBody>
      </p:sp>
      <p:sp>
        <p:nvSpPr>
          <p:cNvPr id="12" name="TextBox 11">
            <a:extLst>
              <a:ext uri="{FF2B5EF4-FFF2-40B4-BE49-F238E27FC236}">
                <a16:creationId xmlns:a16="http://schemas.microsoft.com/office/drawing/2014/main" id="{68615CDF-0141-3170-3B55-50ACB6ABEB4E}"/>
              </a:ext>
            </a:extLst>
          </p:cNvPr>
          <p:cNvSpPr txBox="1"/>
          <p:nvPr/>
        </p:nvSpPr>
        <p:spPr>
          <a:xfrm>
            <a:off x="539552" y="4700109"/>
            <a:ext cx="4590918" cy="246221"/>
          </a:xfrm>
          <a:prstGeom prst="rect">
            <a:avLst/>
          </a:prstGeom>
          <a:noFill/>
        </p:spPr>
        <p:txBody>
          <a:bodyPr wrap="square">
            <a:spAutoFit/>
          </a:bodyPr>
          <a:lstStyle/>
          <a:p>
            <a:r>
              <a:rPr lang="en-US" sz="500" dirty="0"/>
              <a:t>Yuan, Y., Virupakshappa, K. &amp; Oruklu, E. FPGA Implementation of an Ultrasonic Flaw Detection Algorithm Based on Convolutional Neural Networks. J Sign Process Syst (2022). https://doi.org/10.1007/s11265-022-01756-5</a:t>
            </a:r>
          </a:p>
        </p:txBody>
      </p:sp>
    </p:spTree>
    <p:extLst>
      <p:ext uri="{BB962C8B-B14F-4D97-AF65-F5344CB8AC3E}">
        <p14:creationId xmlns:p14="http://schemas.microsoft.com/office/powerpoint/2010/main" val="117243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AD4B0B-85E8-0A80-00A7-75068FEA2CEB}"/>
              </a:ext>
            </a:extLst>
          </p:cNvPr>
          <p:cNvSpPr>
            <a:spLocks noGrp="1"/>
          </p:cNvSpPr>
          <p:nvPr>
            <p:ph idx="1"/>
          </p:nvPr>
        </p:nvSpPr>
        <p:spPr>
          <a:xfrm>
            <a:off x="395536" y="1275606"/>
            <a:ext cx="8496944" cy="3394472"/>
          </a:xfrm>
        </p:spPr>
        <p:txBody>
          <a:bodyPr/>
          <a:lstStyle/>
          <a:p>
            <a:r>
              <a:rPr lang="en-US" sz="1400" dirty="0"/>
              <a:t>Can we detect and classify multiple flaw types?</a:t>
            </a:r>
          </a:p>
          <a:p>
            <a:pPr lvl="1"/>
            <a:r>
              <a:rPr lang="en-US" sz="1000" dirty="0"/>
              <a:t>Preliminary work</a:t>
            </a:r>
          </a:p>
          <a:p>
            <a:r>
              <a:rPr lang="en-US" sz="1400" dirty="0"/>
              <a:t>Localization of the Region of Interest (ROI) in B-scan data, which contain Ultrasound reflections and diffractions belonging to a specific flaw type, is an important step for automating the Flaw Classification or Characterization process.</a:t>
            </a:r>
          </a:p>
          <a:p>
            <a:pPr lvl="1"/>
            <a:r>
              <a:rPr lang="en-US" sz="1200" dirty="0"/>
              <a:t>Accurate localization of Ultrasonic flaws in a raw B-scan can facilitate complex classification tasks such as Multi-class flaw detection or estimating the dimension and/or the orientation of the flaw.</a:t>
            </a:r>
          </a:p>
          <a:p>
            <a:pPr lvl="1"/>
            <a:r>
              <a:rPr lang="en-US" sz="1200" dirty="0"/>
              <a:t>We propose a regression-based algorithm to find a bounding box which localizes the reflections and diffractions associated with the flaw in a planar raw B-scan.</a:t>
            </a:r>
          </a:p>
          <a:p>
            <a:pPr lvl="1"/>
            <a:r>
              <a:rPr lang="en-US" sz="1200" dirty="0"/>
              <a:t>The proposed method is a grid-based localization algorithm which uses Deep Learning to find the Region of Interest as a bounding box. The bounding box should essentially contain all the reflections and diffractions belonging to a specific flaw class and should be able to generalize irrespective of the flaw type.</a:t>
            </a:r>
          </a:p>
          <a:p>
            <a:r>
              <a:rPr lang="en-US" sz="1400" dirty="0"/>
              <a:t>Next, a new DL classifier is introduced which uses meta-learning to generalize the inference operations and data training.</a:t>
            </a:r>
          </a:p>
          <a:p>
            <a:endParaRPr lang="en-US" dirty="0"/>
          </a:p>
        </p:txBody>
      </p:sp>
      <p:sp>
        <p:nvSpPr>
          <p:cNvPr id="2" name="Title 1">
            <a:extLst>
              <a:ext uri="{FF2B5EF4-FFF2-40B4-BE49-F238E27FC236}">
                <a16:creationId xmlns:a16="http://schemas.microsoft.com/office/drawing/2014/main" id="{1748149E-F6B3-0340-4CF4-7CF7E5D1F121}"/>
              </a:ext>
            </a:extLst>
          </p:cNvPr>
          <p:cNvSpPr>
            <a:spLocks noGrp="1"/>
          </p:cNvSpPr>
          <p:nvPr>
            <p:ph type="title" idx="4294967295"/>
          </p:nvPr>
        </p:nvSpPr>
        <p:spPr>
          <a:xfrm>
            <a:off x="467544" y="204788"/>
            <a:ext cx="8496944" cy="857250"/>
          </a:xfrm>
          <a:prstGeom prst="rect">
            <a:avLst/>
          </a:prstGeom>
        </p:spPr>
        <p:txBody>
          <a:bodyPr/>
          <a:lstStyle/>
          <a:p>
            <a:r>
              <a:rPr lang="en-US" sz="2800" dirty="0"/>
              <a:t>Deep Learning for Ultrasonic Flaw Localization and Classification</a:t>
            </a:r>
          </a:p>
        </p:txBody>
      </p:sp>
    </p:spTree>
    <p:extLst>
      <p:ext uri="{BB962C8B-B14F-4D97-AF65-F5344CB8AC3E}">
        <p14:creationId xmlns:p14="http://schemas.microsoft.com/office/powerpoint/2010/main" val="273452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429D8-059F-B5B9-C552-0BF268E332D7}"/>
              </a:ext>
            </a:extLst>
          </p:cNvPr>
          <p:cNvSpPr>
            <a:spLocks noGrp="1"/>
          </p:cNvSpPr>
          <p:nvPr>
            <p:ph idx="1"/>
          </p:nvPr>
        </p:nvSpPr>
        <p:spPr>
          <a:xfrm>
            <a:off x="395536" y="915566"/>
            <a:ext cx="8291264" cy="3589903"/>
          </a:xfrm>
        </p:spPr>
        <p:txBody>
          <a:bodyPr/>
          <a:lstStyle/>
          <a:p>
            <a:r>
              <a:rPr lang="en-US" sz="1400" dirty="0"/>
              <a:t>An immersion test setup with a specific type of void has been simulated for this work. The immersion liquid used is water and the metal block under inspection is steel. The transducer is a sensor array operating at central frequency of 5 </a:t>
            </a:r>
            <a:r>
              <a:rPr lang="en-US" sz="1400" dirty="0" err="1"/>
              <a:t>MHz.</a:t>
            </a:r>
            <a:r>
              <a:rPr lang="en-US" sz="1400" dirty="0"/>
              <a:t> </a:t>
            </a:r>
          </a:p>
          <a:p>
            <a:r>
              <a:rPr lang="en-US" sz="1400" dirty="0"/>
              <a:t>All data synthesis have been performed using </a:t>
            </a:r>
            <a:r>
              <a:rPr lang="en-US" sz="1400" dirty="0" err="1"/>
              <a:t>OnScale</a:t>
            </a:r>
            <a:r>
              <a:rPr lang="en-US" sz="1400" dirty="0"/>
              <a:t> simulation </a:t>
            </a:r>
            <a:r>
              <a:rPr lang="en-US" sz="1400" dirty="0" err="1"/>
              <a:t>software.The</a:t>
            </a:r>
            <a:r>
              <a:rPr lang="en-US" sz="1400" dirty="0"/>
              <a:t> voids (flaws) that are being classified are listed below:</a:t>
            </a:r>
          </a:p>
          <a:p>
            <a:pPr lvl="1"/>
            <a:r>
              <a:rPr lang="en-US" sz="1200" dirty="0"/>
              <a:t>Side Drilled Hole (SDH).</a:t>
            </a:r>
          </a:p>
          <a:p>
            <a:pPr lvl="1"/>
            <a:r>
              <a:rPr lang="en-US" sz="1200" dirty="0"/>
              <a:t> Flat Bottom Hole (FBH).</a:t>
            </a:r>
          </a:p>
          <a:p>
            <a:pPr lvl="1"/>
            <a:r>
              <a:rPr lang="en-US" sz="1200" dirty="0"/>
              <a:t> Rectangular Void with length greater than width (</a:t>
            </a:r>
            <a:r>
              <a:rPr lang="en-US" sz="1200" dirty="0" err="1"/>
              <a:t>RVLgW</a:t>
            </a:r>
            <a:r>
              <a:rPr lang="en-US" sz="1200" dirty="0"/>
              <a:t>).</a:t>
            </a:r>
          </a:p>
          <a:p>
            <a:pPr lvl="1"/>
            <a:r>
              <a:rPr lang="en-US" sz="1200" dirty="0"/>
              <a:t> Rectangular Void with width greater than length (</a:t>
            </a:r>
            <a:r>
              <a:rPr lang="en-US" sz="1200" dirty="0" err="1"/>
              <a:t>RVWgL</a:t>
            </a:r>
            <a:r>
              <a:rPr lang="en-US" sz="1200" dirty="0"/>
              <a:t>).</a:t>
            </a:r>
          </a:p>
          <a:p>
            <a:r>
              <a:rPr lang="en-US" sz="1200" dirty="0"/>
              <a:t>Example B-scan images corresponding to each flaw type are shown below. </a:t>
            </a:r>
          </a:p>
          <a:p>
            <a:endParaRPr lang="en-US" dirty="0"/>
          </a:p>
        </p:txBody>
      </p:sp>
      <p:sp>
        <p:nvSpPr>
          <p:cNvPr id="2" name="Title 1">
            <a:extLst>
              <a:ext uri="{FF2B5EF4-FFF2-40B4-BE49-F238E27FC236}">
                <a16:creationId xmlns:a16="http://schemas.microsoft.com/office/drawing/2014/main" id="{0276278E-400A-E53E-9F7E-3C33277D12B3}"/>
              </a:ext>
            </a:extLst>
          </p:cNvPr>
          <p:cNvSpPr>
            <a:spLocks noGrp="1"/>
          </p:cNvSpPr>
          <p:nvPr>
            <p:ph type="title" idx="4294967295"/>
          </p:nvPr>
        </p:nvSpPr>
        <p:spPr>
          <a:xfrm>
            <a:off x="467544" y="204788"/>
            <a:ext cx="7758881" cy="857250"/>
          </a:xfrm>
          <a:prstGeom prst="rect">
            <a:avLst/>
          </a:prstGeom>
        </p:spPr>
        <p:txBody>
          <a:bodyPr/>
          <a:lstStyle/>
          <a:p>
            <a:r>
              <a:rPr lang="en-US" sz="2800" dirty="0"/>
              <a:t>Data Setup and Simulations</a:t>
            </a:r>
          </a:p>
        </p:txBody>
      </p:sp>
      <p:pic>
        <p:nvPicPr>
          <p:cNvPr id="11" name="Picture 10" descr="Graphical user interface&#10;&#10;Description automatically generated">
            <a:extLst>
              <a:ext uri="{FF2B5EF4-FFF2-40B4-BE49-F238E27FC236}">
                <a16:creationId xmlns:a16="http://schemas.microsoft.com/office/drawing/2014/main" id="{8EBBF3C4-2D5D-4D15-1D28-791CCC45B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283125"/>
            <a:ext cx="2385549" cy="1656392"/>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C8A861B1-5C6D-2B2E-A5C0-F008E2775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283125"/>
            <a:ext cx="2168159" cy="1615491"/>
          </a:xfrm>
          <a:prstGeom prst="rect">
            <a:avLst/>
          </a:prstGeom>
        </p:spPr>
      </p:pic>
    </p:spTree>
    <p:extLst>
      <p:ext uri="{BB962C8B-B14F-4D97-AF65-F5344CB8AC3E}">
        <p14:creationId xmlns:p14="http://schemas.microsoft.com/office/powerpoint/2010/main" val="110999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DD3E00-BB5B-E7B0-74C0-A61A981094FD}"/>
              </a:ext>
            </a:extLst>
          </p:cNvPr>
          <p:cNvSpPr>
            <a:spLocks noGrp="1"/>
          </p:cNvSpPr>
          <p:nvPr>
            <p:ph idx="1"/>
          </p:nvPr>
        </p:nvSpPr>
        <p:spPr>
          <a:xfrm>
            <a:off x="395536" y="987574"/>
            <a:ext cx="8291264" cy="3517895"/>
          </a:xfrm>
        </p:spPr>
        <p:txBody>
          <a:bodyPr/>
          <a:lstStyle/>
          <a:p>
            <a:r>
              <a:rPr lang="en-US" sz="1400" dirty="0"/>
              <a:t>A new generalized pipeline based on a Grid Based Localizer and a Meta Learning based classifier is introduced.</a:t>
            </a:r>
          </a:p>
          <a:p>
            <a:r>
              <a:rPr lang="en-US" sz="1400" dirty="0"/>
              <a:t>Grid Based Localizer is regression based deep learning algorithm which extracts Region of Interests (flaws) in a B-scan.</a:t>
            </a:r>
          </a:p>
          <a:p>
            <a:r>
              <a:rPr lang="en-US" sz="1400" dirty="0"/>
              <a:t>Meta Learning is a “Learning to Learn” algorithm which uses meta data to make decisions like classification rather than use memorized features (as in CNN).</a:t>
            </a:r>
          </a:p>
          <a:p>
            <a:r>
              <a:rPr lang="en-US" sz="1400" dirty="0"/>
              <a:t>This pipeline is generalized because it is independent of number and type of flaws/voids in B-scan making it a new approach at solving localization and classification.</a:t>
            </a:r>
          </a:p>
          <a:p>
            <a:endParaRPr lang="en-US" dirty="0"/>
          </a:p>
        </p:txBody>
      </p:sp>
      <p:sp>
        <p:nvSpPr>
          <p:cNvPr id="2" name="Title 1">
            <a:extLst>
              <a:ext uri="{FF2B5EF4-FFF2-40B4-BE49-F238E27FC236}">
                <a16:creationId xmlns:a16="http://schemas.microsoft.com/office/drawing/2014/main" id="{08B189B1-20B4-B5DD-B468-625F13BE53CD}"/>
              </a:ext>
            </a:extLst>
          </p:cNvPr>
          <p:cNvSpPr>
            <a:spLocks noGrp="1"/>
          </p:cNvSpPr>
          <p:nvPr>
            <p:ph type="title" idx="4294967295"/>
          </p:nvPr>
        </p:nvSpPr>
        <p:spPr>
          <a:xfrm>
            <a:off x="539552" y="204788"/>
            <a:ext cx="8496944" cy="767709"/>
          </a:xfrm>
          <a:prstGeom prst="rect">
            <a:avLst/>
          </a:prstGeom>
        </p:spPr>
        <p:txBody>
          <a:bodyPr/>
          <a:lstStyle/>
          <a:p>
            <a:r>
              <a:rPr lang="en-US" sz="2800" dirty="0"/>
              <a:t>A New Generalized DL Pipeline</a:t>
            </a:r>
            <a:endParaRPr lang="en-US" dirty="0"/>
          </a:p>
        </p:txBody>
      </p:sp>
      <p:pic>
        <p:nvPicPr>
          <p:cNvPr id="5" name="Picture 4" descr="A picture containing waterfall chart&#10;&#10;Description automatically generated">
            <a:extLst>
              <a:ext uri="{FF2B5EF4-FFF2-40B4-BE49-F238E27FC236}">
                <a16:creationId xmlns:a16="http://schemas.microsoft.com/office/drawing/2014/main" id="{5DAAF2CD-F6F1-1C41-05F4-ED964180A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931790"/>
            <a:ext cx="3178478" cy="143933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675E130-7BF5-1DAE-3F97-B3AD431A7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481" y="2889927"/>
            <a:ext cx="2321760" cy="1630619"/>
          </a:xfrm>
          <a:prstGeom prst="rect">
            <a:avLst/>
          </a:prstGeom>
        </p:spPr>
      </p:pic>
      <p:sp>
        <p:nvSpPr>
          <p:cNvPr id="7" name="TextBox 6">
            <a:extLst>
              <a:ext uri="{FF2B5EF4-FFF2-40B4-BE49-F238E27FC236}">
                <a16:creationId xmlns:a16="http://schemas.microsoft.com/office/drawing/2014/main" id="{3953FAB8-BCA7-0648-08F3-69D275854DCF}"/>
              </a:ext>
            </a:extLst>
          </p:cNvPr>
          <p:cNvSpPr txBox="1"/>
          <p:nvPr/>
        </p:nvSpPr>
        <p:spPr>
          <a:xfrm>
            <a:off x="2290764" y="4443958"/>
            <a:ext cx="2160240" cy="246221"/>
          </a:xfrm>
          <a:prstGeom prst="rect">
            <a:avLst/>
          </a:prstGeom>
          <a:noFill/>
        </p:spPr>
        <p:txBody>
          <a:bodyPr wrap="square" rtlCol="0">
            <a:spAutoFit/>
          </a:bodyPr>
          <a:lstStyle/>
          <a:p>
            <a:r>
              <a:rPr lang="en-US" sz="500" b="1" dirty="0"/>
              <a:t>RVWGL</a:t>
            </a:r>
            <a:r>
              <a:rPr lang="en-US" sz="500" dirty="0"/>
              <a:t>: Rectangular void with Width greater than length</a:t>
            </a:r>
          </a:p>
          <a:p>
            <a:r>
              <a:rPr lang="en-US" sz="500" b="1" dirty="0"/>
              <a:t>RVLGW</a:t>
            </a:r>
            <a:r>
              <a:rPr lang="en-US" sz="500" dirty="0"/>
              <a:t>: Rectangular void with Length greater than width</a:t>
            </a:r>
          </a:p>
        </p:txBody>
      </p:sp>
    </p:spTree>
    <p:extLst>
      <p:ext uri="{BB962C8B-B14F-4D97-AF65-F5344CB8AC3E}">
        <p14:creationId xmlns:p14="http://schemas.microsoft.com/office/powerpoint/2010/main" val="260255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E7B92-39F3-78BC-D9A1-84B75086D617}"/>
              </a:ext>
            </a:extLst>
          </p:cNvPr>
          <p:cNvSpPr>
            <a:spLocks noGrp="1"/>
          </p:cNvSpPr>
          <p:nvPr>
            <p:ph idx="1"/>
          </p:nvPr>
        </p:nvSpPr>
        <p:spPr>
          <a:xfrm>
            <a:off x="395536" y="1110997"/>
            <a:ext cx="8291264" cy="3394472"/>
          </a:xfrm>
        </p:spPr>
        <p:txBody>
          <a:bodyPr/>
          <a:lstStyle/>
          <a:p>
            <a:r>
              <a:rPr lang="en-US" sz="1200" dirty="0"/>
              <a:t>Grid Based Localization is Supervised Deep learning algorithm which extracts region of interest/interests from B-scans influenced by algorithms such as YOLO and RCNN. Unlike in YOLO or RCNN the new proposed method is a regression-based algorithm.  </a:t>
            </a:r>
          </a:p>
          <a:p>
            <a:r>
              <a:rPr lang="en-US" sz="1200" dirty="0"/>
              <a:t>This design is compared against a Contour based localizer which uses morphological functions.</a:t>
            </a:r>
          </a:p>
          <a:p>
            <a:r>
              <a:rPr lang="en-US" sz="1200" dirty="0"/>
              <a:t>Input to the deep learning algorithm is the B-scan and desired output is the grid indicators for bounding box. </a:t>
            </a:r>
          </a:p>
          <a:p>
            <a:r>
              <a:rPr lang="en-US" sz="1200" dirty="0"/>
              <a:t>If the inputs are divided as grids, then the output of the deep learning algorithm should be a matrix (or a flattened vector) of corresponding grid size indicating the presence (Regions 0  and Regions 1) or absence of bounding box.</a:t>
            </a:r>
          </a:p>
          <a:p>
            <a:r>
              <a:rPr lang="en-US" sz="1200" dirty="0"/>
              <a:t>The matrix is flattened along the rows. This flattened vector is the output of Deep Learning algorithm. </a:t>
            </a:r>
          </a:p>
          <a:p>
            <a:endParaRPr lang="en-US" dirty="0"/>
          </a:p>
        </p:txBody>
      </p:sp>
      <p:sp>
        <p:nvSpPr>
          <p:cNvPr id="2" name="Title 1">
            <a:extLst>
              <a:ext uri="{FF2B5EF4-FFF2-40B4-BE49-F238E27FC236}">
                <a16:creationId xmlns:a16="http://schemas.microsoft.com/office/drawing/2014/main" id="{7B41AC87-46D7-6D13-A6E4-FF2522A099EC}"/>
              </a:ext>
            </a:extLst>
          </p:cNvPr>
          <p:cNvSpPr>
            <a:spLocks noGrp="1"/>
          </p:cNvSpPr>
          <p:nvPr>
            <p:ph type="title" idx="4294967295"/>
          </p:nvPr>
        </p:nvSpPr>
        <p:spPr>
          <a:xfrm>
            <a:off x="539552" y="204788"/>
            <a:ext cx="7686873" cy="857250"/>
          </a:xfrm>
          <a:prstGeom prst="rect">
            <a:avLst/>
          </a:prstGeom>
        </p:spPr>
        <p:txBody>
          <a:bodyPr/>
          <a:lstStyle/>
          <a:p>
            <a:r>
              <a:rPr lang="en-US" sz="2800" dirty="0"/>
              <a:t>Grid Based Localization</a:t>
            </a:r>
          </a:p>
        </p:txBody>
      </p:sp>
      <p:pic>
        <p:nvPicPr>
          <p:cNvPr id="5" name="Picture 4" descr="A picture containing diagram&#10;&#10;Description automatically generated">
            <a:extLst>
              <a:ext uri="{FF2B5EF4-FFF2-40B4-BE49-F238E27FC236}">
                <a16:creationId xmlns:a16="http://schemas.microsoft.com/office/drawing/2014/main" id="{BD399D52-35C5-54F9-575D-F024A03D1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241834"/>
            <a:ext cx="4032448" cy="1721212"/>
          </a:xfrm>
          <a:prstGeom prst="rect">
            <a:avLst/>
          </a:prstGeom>
        </p:spPr>
      </p:pic>
      <p:sp>
        <p:nvSpPr>
          <p:cNvPr id="6" name="TextBox 5">
            <a:extLst>
              <a:ext uri="{FF2B5EF4-FFF2-40B4-BE49-F238E27FC236}">
                <a16:creationId xmlns:a16="http://schemas.microsoft.com/office/drawing/2014/main" id="{1F125576-0F34-95E1-EFBE-309C928C173E}"/>
              </a:ext>
            </a:extLst>
          </p:cNvPr>
          <p:cNvSpPr txBox="1"/>
          <p:nvPr/>
        </p:nvSpPr>
        <p:spPr>
          <a:xfrm>
            <a:off x="467544" y="4917150"/>
            <a:ext cx="4824536" cy="246221"/>
          </a:xfrm>
          <a:prstGeom prst="rect">
            <a:avLst/>
          </a:prstGeom>
          <a:noFill/>
        </p:spPr>
        <p:txBody>
          <a:bodyPr wrap="square">
            <a:spAutoFit/>
          </a:bodyPr>
          <a:lstStyle/>
          <a:p>
            <a:r>
              <a:rPr lang="en-US" sz="500" dirty="0"/>
              <a:t>K. Virupakshappa and E. Oruklu, "Localization of Ultrasonic Flaws using Grid Based Deep Learning," </a:t>
            </a:r>
            <a:r>
              <a:rPr lang="en-US" sz="500" i="1" dirty="0"/>
              <a:t>2021 IEEE International Ultrasonics Symposium (IUS)</a:t>
            </a:r>
            <a:r>
              <a:rPr lang="en-US" sz="500" dirty="0"/>
              <a:t>, 2021, pp. 1-3, </a:t>
            </a:r>
            <a:r>
              <a:rPr lang="en-US" sz="500" dirty="0" err="1"/>
              <a:t>doi</a:t>
            </a:r>
            <a:r>
              <a:rPr lang="en-US" sz="500" dirty="0"/>
              <a:t>: 10.1109/IUS52206.2021.9593753.</a:t>
            </a:r>
          </a:p>
        </p:txBody>
      </p:sp>
    </p:spTree>
    <p:extLst>
      <p:ext uri="{BB962C8B-B14F-4D97-AF65-F5344CB8AC3E}">
        <p14:creationId xmlns:p14="http://schemas.microsoft.com/office/powerpoint/2010/main" val="302457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BBAF5-E93A-9807-3436-6E92C5058740}"/>
              </a:ext>
            </a:extLst>
          </p:cNvPr>
          <p:cNvSpPr>
            <a:spLocks noGrp="1"/>
          </p:cNvSpPr>
          <p:nvPr>
            <p:ph idx="1"/>
          </p:nvPr>
        </p:nvSpPr>
        <p:spPr>
          <a:xfrm>
            <a:off x="327688" y="710039"/>
            <a:ext cx="5252423" cy="3589903"/>
          </a:xfrm>
        </p:spPr>
        <p:txBody>
          <a:bodyPr/>
          <a:lstStyle/>
          <a:p>
            <a:r>
              <a:rPr lang="en-US" sz="1200" dirty="0"/>
              <a:t>The input B-scan is resized to 400 x 400 from the original resolution.</a:t>
            </a:r>
          </a:p>
          <a:p>
            <a:r>
              <a:rPr lang="en-US" sz="1200" dirty="0"/>
              <a:t>The output is the flattened version of the encoded grids and for this work each grid size was chosen to be 5 x 5, so the number of grids is 80 x 80. The flattened version of the output has 6400 neurons. </a:t>
            </a:r>
          </a:p>
          <a:p>
            <a:r>
              <a:rPr lang="en-US" sz="1200" dirty="0"/>
              <a:t>Each convolutional layer seen has convolution filter operation, batch normalization, ReLu activation followed by Max-pooling. </a:t>
            </a:r>
          </a:p>
          <a:p>
            <a:r>
              <a:rPr lang="en-US" sz="1200" dirty="0"/>
              <a:t>Convolution operation acts as feature selector. Batch Normalization is used to keep the output values of convolution in a range, along the batch axis to avoid co-variance shift. ReLu activation is used to help backward propagation error gradient reach the very end of the convolution layer, while Max-pooling is used to decrease the input size and extract features for the next layer, so that processing can be simple for the next convolution layer.</a:t>
            </a:r>
          </a:p>
          <a:p>
            <a:r>
              <a:rPr lang="en-US" sz="1200" dirty="0"/>
              <a:t>The fully connected neurons at the end has ReLu activation except for the final output which has Linear activation function. </a:t>
            </a:r>
          </a:p>
          <a:p>
            <a:r>
              <a:rPr lang="en-US" sz="1200" dirty="0"/>
              <a:t>Mean Square Error is used as the loss function for optimization, hence treating the whole algorithm as supervised linear regression problem</a:t>
            </a:r>
          </a:p>
          <a:p>
            <a:endParaRPr lang="en-US" dirty="0"/>
          </a:p>
        </p:txBody>
      </p:sp>
      <p:sp>
        <p:nvSpPr>
          <p:cNvPr id="2" name="Title 1">
            <a:extLst>
              <a:ext uri="{FF2B5EF4-FFF2-40B4-BE49-F238E27FC236}">
                <a16:creationId xmlns:a16="http://schemas.microsoft.com/office/drawing/2014/main" id="{656A1D2D-29A2-6050-8116-E1C87DF93B85}"/>
              </a:ext>
            </a:extLst>
          </p:cNvPr>
          <p:cNvSpPr>
            <a:spLocks noGrp="1"/>
          </p:cNvSpPr>
          <p:nvPr>
            <p:ph type="title" idx="4294967295"/>
          </p:nvPr>
        </p:nvSpPr>
        <p:spPr>
          <a:xfrm>
            <a:off x="467544" y="204788"/>
            <a:ext cx="7758881" cy="857250"/>
          </a:xfrm>
          <a:prstGeom prst="rect">
            <a:avLst/>
          </a:prstGeom>
        </p:spPr>
        <p:txBody>
          <a:bodyPr/>
          <a:lstStyle/>
          <a:p>
            <a:r>
              <a:rPr lang="en-US" sz="2800" dirty="0"/>
              <a:t>Grid Based Localizer Network</a:t>
            </a:r>
          </a:p>
        </p:txBody>
      </p:sp>
      <p:pic>
        <p:nvPicPr>
          <p:cNvPr id="5" name="Picture 4" descr="Diagram&#10;&#10;Description automatically generated">
            <a:extLst>
              <a:ext uri="{FF2B5EF4-FFF2-40B4-BE49-F238E27FC236}">
                <a16:creationId xmlns:a16="http://schemas.microsoft.com/office/drawing/2014/main" id="{629BCD02-B434-7396-2EE3-FB3399DC4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164" y="1491630"/>
            <a:ext cx="3587290" cy="2376264"/>
          </a:xfrm>
          <a:prstGeom prst="rect">
            <a:avLst/>
          </a:prstGeom>
        </p:spPr>
      </p:pic>
    </p:spTree>
    <p:extLst>
      <p:ext uri="{BB962C8B-B14F-4D97-AF65-F5344CB8AC3E}">
        <p14:creationId xmlns:p14="http://schemas.microsoft.com/office/powerpoint/2010/main" val="210388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F71F56-E615-0623-867F-7FEC71719998}"/>
              </a:ext>
            </a:extLst>
          </p:cNvPr>
          <p:cNvSpPr>
            <a:spLocks noGrp="1"/>
          </p:cNvSpPr>
          <p:nvPr>
            <p:ph idx="1"/>
          </p:nvPr>
        </p:nvSpPr>
        <p:spPr>
          <a:xfrm>
            <a:off x="395536" y="975664"/>
            <a:ext cx="8208912" cy="3529805"/>
          </a:xfrm>
        </p:spPr>
        <p:txBody>
          <a:bodyPr/>
          <a:lstStyle/>
          <a:p>
            <a:r>
              <a:rPr lang="en-US" sz="1400" dirty="0"/>
              <a:t>Examples: 60 B-Scan data containing 2 voids and 60 B-scan data containing a single void were used for testing. </a:t>
            </a:r>
          </a:p>
          <a:p>
            <a:pPr lvl="1"/>
            <a:r>
              <a:rPr lang="en-US" sz="1200" dirty="0"/>
              <a:t>60 B-scans of training data were randomly selected from 1500 single void B-scans and 60 B-scans of training data were randomly selected from 1500 double void B-scans. This data were used to determine the threshold for the grids.</a:t>
            </a:r>
          </a:p>
          <a:p>
            <a:endParaRPr lang="en-US" dirty="0"/>
          </a:p>
        </p:txBody>
      </p:sp>
      <p:sp>
        <p:nvSpPr>
          <p:cNvPr id="2" name="Title 1">
            <a:extLst>
              <a:ext uri="{FF2B5EF4-FFF2-40B4-BE49-F238E27FC236}">
                <a16:creationId xmlns:a16="http://schemas.microsoft.com/office/drawing/2014/main" id="{276E1D7E-7514-33EE-6CA6-FD39D8644F4B}"/>
              </a:ext>
            </a:extLst>
          </p:cNvPr>
          <p:cNvSpPr>
            <a:spLocks noGrp="1"/>
          </p:cNvSpPr>
          <p:nvPr>
            <p:ph type="title" idx="4294967295"/>
          </p:nvPr>
        </p:nvSpPr>
        <p:spPr>
          <a:xfrm>
            <a:off x="467544" y="267494"/>
            <a:ext cx="7758881" cy="794544"/>
          </a:xfrm>
          <a:prstGeom prst="rect">
            <a:avLst/>
          </a:prstGeom>
        </p:spPr>
        <p:txBody>
          <a:bodyPr/>
          <a:lstStyle/>
          <a:p>
            <a:r>
              <a:rPr lang="en-US" sz="2800" dirty="0"/>
              <a:t>Grid Based Localization</a:t>
            </a:r>
          </a:p>
        </p:txBody>
      </p:sp>
      <p:pic>
        <p:nvPicPr>
          <p:cNvPr id="6" name="Picture 5">
            <a:extLst>
              <a:ext uri="{FF2B5EF4-FFF2-40B4-BE49-F238E27FC236}">
                <a16:creationId xmlns:a16="http://schemas.microsoft.com/office/drawing/2014/main" id="{5403FC43-0623-6B7C-7CA7-5042BB2855C6}"/>
              </a:ext>
            </a:extLst>
          </p:cNvPr>
          <p:cNvPicPr>
            <a:picLocks noChangeAspect="1"/>
          </p:cNvPicPr>
          <p:nvPr/>
        </p:nvPicPr>
        <p:blipFill>
          <a:blip r:embed="rId2"/>
          <a:stretch>
            <a:fillRect/>
          </a:stretch>
        </p:blipFill>
        <p:spPr>
          <a:xfrm>
            <a:off x="4698033" y="2355725"/>
            <a:ext cx="3528392" cy="1812111"/>
          </a:xfrm>
          <a:prstGeom prst="rect">
            <a:avLst/>
          </a:prstGeom>
        </p:spPr>
      </p:pic>
      <p:sp>
        <p:nvSpPr>
          <p:cNvPr id="7" name="TextBox 6">
            <a:extLst>
              <a:ext uri="{FF2B5EF4-FFF2-40B4-BE49-F238E27FC236}">
                <a16:creationId xmlns:a16="http://schemas.microsoft.com/office/drawing/2014/main" id="{FE9BE559-9834-0772-8275-0FF8EFC19049}"/>
              </a:ext>
            </a:extLst>
          </p:cNvPr>
          <p:cNvSpPr txBox="1"/>
          <p:nvPr/>
        </p:nvSpPr>
        <p:spPr>
          <a:xfrm>
            <a:off x="3467222" y="4606123"/>
            <a:ext cx="1988388" cy="400110"/>
          </a:xfrm>
          <a:prstGeom prst="rect">
            <a:avLst/>
          </a:prstGeom>
          <a:noFill/>
        </p:spPr>
        <p:txBody>
          <a:bodyPr wrap="square" rtlCol="0">
            <a:spAutoFit/>
          </a:bodyPr>
          <a:lstStyle/>
          <a:p>
            <a:r>
              <a:rPr lang="en-US" sz="500" b="1" dirty="0"/>
              <a:t>RVWGL</a:t>
            </a:r>
            <a:r>
              <a:rPr lang="en-US" sz="500" dirty="0"/>
              <a:t>: Rectangular void with Width greater than length</a:t>
            </a:r>
          </a:p>
          <a:p>
            <a:r>
              <a:rPr lang="en-US" sz="500" b="1" dirty="0"/>
              <a:t>RVLGW</a:t>
            </a:r>
            <a:r>
              <a:rPr lang="en-US" sz="500" dirty="0"/>
              <a:t>: Rectangular void with Length greater than width</a:t>
            </a:r>
          </a:p>
          <a:p>
            <a:r>
              <a:rPr lang="en-US" sz="500" b="1" dirty="0"/>
              <a:t>FBH</a:t>
            </a:r>
            <a:r>
              <a:rPr lang="en-US" sz="500" dirty="0"/>
              <a:t>: Flat Bottom Hole</a:t>
            </a:r>
          </a:p>
          <a:p>
            <a:r>
              <a:rPr lang="en-US" sz="500" b="1" dirty="0"/>
              <a:t>SDH: </a:t>
            </a:r>
            <a:r>
              <a:rPr lang="en-US" sz="500" dirty="0"/>
              <a:t>Side Drilled Hole</a:t>
            </a:r>
          </a:p>
        </p:txBody>
      </p:sp>
      <p:pic>
        <p:nvPicPr>
          <p:cNvPr id="8" name="Picture 7" descr="Application&#10;&#10;Description automatically generated with medium confidence">
            <a:extLst>
              <a:ext uri="{FF2B5EF4-FFF2-40B4-BE49-F238E27FC236}">
                <a16:creationId xmlns:a16="http://schemas.microsoft.com/office/drawing/2014/main" id="{AD3EA1AD-887E-0D19-3AB6-DBB770B93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83718"/>
            <a:ext cx="2855662" cy="2823170"/>
          </a:xfrm>
          <a:prstGeom prst="rect">
            <a:avLst/>
          </a:prstGeom>
        </p:spPr>
      </p:pic>
    </p:spTree>
    <p:extLst>
      <p:ext uri="{BB962C8B-B14F-4D97-AF65-F5344CB8AC3E}">
        <p14:creationId xmlns:p14="http://schemas.microsoft.com/office/powerpoint/2010/main" val="333066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FA291-8833-CD2E-4823-D72E132DF7DF}"/>
              </a:ext>
            </a:extLst>
          </p:cNvPr>
          <p:cNvSpPr>
            <a:spLocks noGrp="1"/>
          </p:cNvSpPr>
          <p:nvPr>
            <p:ph idx="1"/>
          </p:nvPr>
        </p:nvSpPr>
        <p:spPr>
          <a:xfrm>
            <a:off x="460375" y="1110997"/>
            <a:ext cx="8226425" cy="3394472"/>
          </a:xfrm>
        </p:spPr>
        <p:txBody>
          <a:bodyPr/>
          <a:lstStyle/>
          <a:p>
            <a:r>
              <a:rPr lang="en-US" sz="1400" dirty="0"/>
              <a:t>Meta Learning involves use of meta-data belonging to each task/class that needs to be recognized. Meta Learning have evolved over several decades from being metric based algorithms such as Nearest Neighbor based approach to adaptation of Convolutional layers and neural networks.</a:t>
            </a:r>
          </a:p>
          <a:p>
            <a:r>
              <a:rPr lang="en-US" sz="1400" dirty="0"/>
              <a:t>Meta Learning algorithms use templates/reference data belonging to a specific task/class which is then used to compare with a query data. Images or signals can be directly used, or features can be extracted from the images or signals and then used with meta learning algorithm.</a:t>
            </a:r>
          </a:p>
          <a:p>
            <a:pPr lvl="1"/>
            <a:r>
              <a:rPr lang="en-US" sz="1200" dirty="0"/>
              <a:t>A criteria or function that measures similarity between the data or features can be used as a metric to decide the similarity between the template. If the value of the function favors the similarity criteria, then the query data belongs to the task/class of the template.</a:t>
            </a:r>
          </a:p>
          <a:p>
            <a:pPr lvl="1"/>
            <a:r>
              <a:rPr lang="en-US" sz="1200" dirty="0"/>
              <a:t>The features extracted from the data are generalized/automated such that the feature extraction algorithm (encoder algorithm) can be used on any new tasks or classes. In Convolutional network-based feature extractors, this is known as Encoder networks.</a:t>
            </a:r>
          </a:p>
          <a:p>
            <a:endParaRPr lang="en-US" dirty="0"/>
          </a:p>
        </p:txBody>
      </p:sp>
      <p:sp>
        <p:nvSpPr>
          <p:cNvPr id="2" name="Title 1">
            <a:extLst>
              <a:ext uri="{FF2B5EF4-FFF2-40B4-BE49-F238E27FC236}">
                <a16:creationId xmlns:a16="http://schemas.microsoft.com/office/drawing/2014/main" id="{5BDBCE70-345F-BA16-BB10-C5A3E13FB41C}"/>
              </a:ext>
            </a:extLst>
          </p:cNvPr>
          <p:cNvSpPr>
            <a:spLocks noGrp="1"/>
          </p:cNvSpPr>
          <p:nvPr>
            <p:ph type="title" idx="4294967295"/>
          </p:nvPr>
        </p:nvSpPr>
        <p:spPr>
          <a:xfrm>
            <a:off x="460374" y="204788"/>
            <a:ext cx="8504113" cy="857250"/>
          </a:xfrm>
          <a:prstGeom prst="rect">
            <a:avLst/>
          </a:prstGeom>
        </p:spPr>
        <p:txBody>
          <a:bodyPr/>
          <a:lstStyle/>
          <a:p>
            <a:r>
              <a:rPr lang="en-US" sz="2400" dirty="0"/>
              <a:t>A New Classifier Design-Introduction to Meta Learning</a:t>
            </a:r>
          </a:p>
        </p:txBody>
      </p:sp>
    </p:spTree>
    <p:extLst>
      <p:ext uri="{BB962C8B-B14F-4D97-AF65-F5344CB8AC3E}">
        <p14:creationId xmlns:p14="http://schemas.microsoft.com/office/powerpoint/2010/main" val="48220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EB41BF-1506-5CBC-2716-7B2C9BA350B6}"/>
              </a:ext>
            </a:extLst>
          </p:cNvPr>
          <p:cNvSpPr>
            <a:spLocks noGrp="1"/>
          </p:cNvSpPr>
          <p:nvPr>
            <p:ph idx="1"/>
          </p:nvPr>
        </p:nvSpPr>
        <p:spPr>
          <a:xfrm>
            <a:off x="457200" y="1110997"/>
            <a:ext cx="4330824" cy="3394472"/>
          </a:xfrm>
        </p:spPr>
        <p:txBody>
          <a:bodyPr/>
          <a:lstStyle/>
          <a:p>
            <a:r>
              <a:rPr lang="en-US" sz="1400" dirty="0"/>
              <a:t>Development and advancement of technologies like IoT, Cloud Computing has paved way for more advanced manufacturing and industrial automation.</a:t>
            </a:r>
          </a:p>
          <a:p>
            <a:r>
              <a:rPr lang="en-US" sz="1400" dirty="0"/>
              <a:t>Automated inspection with minimal human intervention is the primary objective.</a:t>
            </a:r>
          </a:p>
          <a:p>
            <a:r>
              <a:rPr lang="en-US" sz="1400" dirty="0"/>
              <a:t>Similar paradigm shifts exist for NDE/NDT and Industrial automation applications (NDE 4.0) </a:t>
            </a:r>
            <a:r>
              <a:rPr lang="en-US" sz="1400" baseline="30000" dirty="0"/>
              <a:t>[*]</a:t>
            </a:r>
          </a:p>
          <a:p>
            <a:endParaRPr lang="en-US" dirty="0"/>
          </a:p>
        </p:txBody>
      </p:sp>
      <p:sp>
        <p:nvSpPr>
          <p:cNvPr id="7" name="CustomShape 4">
            <a:extLst>
              <a:ext uri="{FF2B5EF4-FFF2-40B4-BE49-F238E27FC236}">
                <a16:creationId xmlns:a16="http://schemas.microsoft.com/office/drawing/2014/main" id="{5D3101FF-A99E-58EF-2358-0FD996BF5AA6}"/>
              </a:ext>
            </a:extLst>
          </p:cNvPr>
          <p:cNvSpPr/>
          <p:nvPr/>
        </p:nvSpPr>
        <p:spPr>
          <a:xfrm>
            <a:off x="755576" y="4803998"/>
            <a:ext cx="5328592" cy="26478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3260" algn="just"/>
            <a:r>
              <a:rPr lang="en-US" sz="600" spc="-1" dirty="0">
                <a:solidFill>
                  <a:srgbClr val="000000"/>
                </a:solidFill>
                <a:uFill>
                  <a:solidFill>
                    <a:srgbClr val="FFFFFF"/>
                  </a:solidFill>
                </a:uFill>
                <a:latin typeface="Calibri"/>
                <a:ea typeface="DejaVu Sans"/>
              </a:rPr>
              <a:t>[*] </a:t>
            </a:r>
            <a:r>
              <a:rPr lang="en-US" sz="600" spc="-1" dirty="0" err="1">
                <a:solidFill>
                  <a:srgbClr val="000000"/>
                </a:solidFill>
                <a:uFill>
                  <a:solidFill>
                    <a:srgbClr val="FFFFFF"/>
                  </a:solidFill>
                </a:uFill>
                <a:latin typeface="Calibri"/>
                <a:ea typeface="DejaVu Sans"/>
              </a:rPr>
              <a:t>Meyendorf</a:t>
            </a:r>
            <a:r>
              <a:rPr lang="en-US" sz="600" spc="-1" dirty="0">
                <a:solidFill>
                  <a:srgbClr val="000000"/>
                </a:solidFill>
                <a:uFill>
                  <a:solidFill>
                    <a:srgbClr val="FFFFFF"/>
                  </a:solidFill>
                </a:uFill>
                <a:latin typeface="Calibri"/>
                <a:ea typeface="DejaVu Sans"/>
              </a:rPr>
              <a:t>, N., “Re-inventing NDE as science- How Student Ideas will help adapt NDE to New Ecosystem of science and </a:t>
            </a:r>
            <a:r>
              <a:rPr lang="en-US" sz="600" spc="-1" dirty="0" err="1">
                <a:solidFill>
                  <a:srgbClr val="000000"/>
                </a:solidFill>
                <a:uFill>
                  <a:solidFill>
                    <a:srgbClr val="FFFFFF"/>
                  </a:solidFill>
                </a:uFill>
                <a:latin typeface="Calibri"/>
                <a:ea typeface="DejaVu Sans"/>
              </a:rPr>
              <a:t>technology,”AIP</a:t>
            </a:r>
            <a:r>
              <a:rPr lang="en-US" sz="600" spc="-1" dirty="0">
                <a:solidFill>
                  <a:srgbClr val="000000"/>
                </a:solidFill>
                <a:uFill>
                  <a:solidFill>
                    <a:srgbClr val="FFFFFF"/>
                  </a:solidFill>
                </a:uFill>
                <a:latin typeface="Calibri"/>
                <a:ea typeface="DejaVu Sans"/>
              </a:rPr>
              <a:t> Conference Proceedings 1949,pp.1-10,April 2018[Online]. Available: https://aip.scitation.org/doi/abs/10.1063/1.5031518.</a:t>
            </a:r>
            <a:endParaRPr lang="en-US" sz="1050" spc="-1" dirty="0">
              <a:solidFill>
                <a:srgbClr val="000000"/>
              </a:solidFill>
              <a:uFill>
                <a:solidFill>
                  <a:srgbClr val="FFFFFF"/>
                </a:solidFill>
              </a:uFill>
              <a:latin typeface="Arial"/>
            </a:endParaRPr>
          </a:p>
          <a:p>
            <a:pPr marL="257310" indent="-253260" algn="just"/>
            <a:endParaRPr lang="en-US" sz="1350" spc="-1" dirty="0">
              <a:solidFill>
                <a:srgbClr val="000000"/>
              </a:solidFill>
              <a:uFill>
                <a:solidFill>
                  <a:srgbClr val="FFFFFF"/>
                </a:solidFill>
              </a:uFill>
              <a:latin typeface="Arial"/>
            </a:endParaRPr>
          </a:p>
        </p:txBody>
      </p:sp>
      <p:sp>
        <p:nvSpPr>
          <p:cNvPr id="8" name="Title 2">
            <a:extLst>
              <a:ext uri="{FF2B5EF4-FFF2-40B4-BE49-F238E27FC236}">
                <a16:creationId xmlns:a16="http://schemas.microsoft.com/office/drawing/2014/main" id="{B3AEF500-813F-3F73-7671-CF8AB4615452}"/>
              </a:ext>
            </a:extLst>
          </p:cNvPr>
          <p:cNvSpPr txBox="1">
            <a:spLocks/>
          </p:cNvSpPr>
          <p:nvPr/>
        </p:nvSpPr>
        <p:spPr>
          <a:xfrm>
            <a:off x="457200" y="205200"/>
            <a:ext cx="8227080" cy="85698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t>Motivation</a:t>
            </a:r>
          </a:p>
        </p:txBody>
      </p:sp>
      <p:grpSp>
        <p:nvGrpSpPr>
          <p:cNvPr id="57" name="Group 56">
            <a:extLst>
              <a:ext uri="{FF2B5EF4-FFF2-40B4-BE49-F238E27FC236}">
                <a16:creationId xmlns:a16="http://schemas.microsoft.com/office/drawing/2014/main" id="{F1ECFACD-6838-5F36-F298-8EC92F2EF268}"/>
              </a:ext>
            </a:extLst>
          </p:cNvPr>
          <p:cNvGrpSpPr/>
          <p:nvPr/>
        </p:nvGrpSpPr>
        <p:grpSpPr>
          <a:xfrm>
            <a:off x="4795231" y="1060888"/>
            <a:ext cx="4043581" cy="2362440"/>
            <a:chOff x="0" y="0"/>
            <a:chExt cx="6652905" cy="3887433"/>
          </a:xfrm>
        </p:grpSpPr>
        <p:grpSp>
          <p:nvGrpSpPr>
            <p:cNvPr id="58" name="Group 57">
              <a:extLst>
                <a:ext uri="{FF2B5EF4-FFF2-40B4-BE49-F238E27FC236}">
                  <a16:creationId xmlns:a16="http://schemas.microsoft.com/office/drawing/2014/main" id="{B4E1E8E5-7541-7CC9-27F3-0E4937C50BEE}"/>
                </a:ext>
              </a:extLst>
            </p:cNvPr>
            <p:cNvGrpSpPr/>
            <p:nvPr/>
          </p:nvGrpSpPr>
          <p:grpSpPr>
            <a:xfrm>
              <a:off x="491320" y="880280"/>
              <a:ext cx="5854700" cy="673100"/>
              <a:chOff x="0" y="0"/>
              <a:chExt cx="5854700" cy="673100"/>
            </a:xfrm>
          </p:grpSpPr>
          <p:sp>
            <p:nvSpPr>
              <p:cNvPr id="77" name="Rectangle: Rounded Corners 76">
                <a:extLst>
                  <a:ext uri="{FF2B5EF4-FFF2-40B4-BE49-F238E27FC236}">
                    <a16:creationId xmlns:a16="http://schemas.microsoft.com/office/drawing/2014/main" id="{1BC96837-FCE3-CA61-06A3-16A8EA0767EC}"/>
                  </a:ext>
                </a:extLst>
              </p:cNvPr>
              <p:cNvSpPr/>
              <p:nvPr/>
            </p:nvSpPr>
            <p:spPr>
              <a:xfrm>
                <a:off x="0" y="0"/>
                <a:ext cx="1212850" cy="6731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00" b="1" cap="small" dirty="0">
                    <a:solidFill>
                      <a:srgbClr val="843C0C"/>
                    </a:solidFill>
                    <a:effectLst/>
                    <a:ea typeface="Calibri" panose="020F0502020204030204" pitchFamily="34" charset="0"/>
                    <a:cs typeface="Times New Roman" panose="02020603050405020304" pitchFamily="18" charset="0"/>
                  </a:rPr>
                  <a:t>Industrial Revolution       1.0</a:t>
                </a:r>
                <a:endParaRPr lang="en-US" sz="700" dirty="0">
                  <a:effectLst/>
                  <a:ea typeface="Calibri" panose="020F0502020204030204" pitchFamily="34" charset="0"/>
                  <a:cs typeface="Times New Roman" panose="02020603050405020304" pitchFamily="18" charset="0"/>
                </a:endParaRPr>
              </a:p>
            </p:txBody>
          </p:sp>
          <p:sp>
            <p:nvSpPr>
              <p:cNvPr id="78" name="Rectangle: Rounded Corners 77">
                <a:extLst>
                  <a:ext uri="{FF2B5EF4-FFF2-40B4-BE49-F238E27FC236}">
                    <a16:creationId xmlns:a16="http://schemas.microsoft.com/office/drawing/2014/main" id="{486AC3EE-ED27-D552-691E-3EB67AEA9EC5}"/>
                  </a:ext>
                </a:extLst>
              </p:cNvPr>
              <p:cNvSpPr/>
              <p:nvPr/>
            </p:nvSpPr>
            <p:spPr>
              <a:xfrm>
                <a:off x="1549400" y="0"/>
                <a:ext cx="1212850" cy="6731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00" b="1" cap="small" dirty="0">
                    <a:solidFill>
                      <a:srgbClr val="843C0C"/>
                    </a:solidFill>
                    <a:effectLst/>
                    <a:ea typeface="Calibri" panose="020F0502020204030204" pitchFamily="34" charset="0"/>
                    <a:cs typeface="Times New Roman" panose="02020603050405020304" pitchFamily="18" charset="0"/>
                  </a:rPr>
                  <a:t>Industrial Revolution       2.0</a:t>
                </a:r>
                <a:endParaRPr lang="en-US" sz="700" dirty="0">
                  <a:effectLst/>
                  <a:ea typeface="Calibri" panose="020F0502020204030204" pitchFamily="34" charset="0"/>
                  <a:cs typeface="Times New Roman" panose="02020603050405020304" pitchFamily="18" charset="0"/>
                </a:endParaRPr>
              </a:p>
            </p:txBody>
          </p:sp>
          <p:sp>
            <p:nvSpPr>
              <p:cNvPr id="79" name="Rectangle: Rounded Corners 78">
                <a:extLst>
                  <a:ext uri="{FF2B5EF4-FFF2-40B4-BE49-F238E27FC236}">
                    <a16:creationId xmlns:a16="http://schemas.microsoft.com/office/drawing/2014/main" id="{D370B9E6-D71D-23BD-5575-D99E441550FE}"/>
                  </a:ext>
                </a:extLst>
              </p:cNvPr>
              <p:cNvSpPr/>
              <p:nvPr/>
            </p:nvSpPr>
            <p:spPr>
              <a:xfrm>
                <a:off x="3092450" y="0"/>
                <a:ext cx="1212850" cy="6731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00" b="1" cap="small" dirty="0">
                    <a:solidFill>
                      <a:srgbClr val="843C0C"/>
                    </a:solidFill>
                    <a:effectLst/>
                    <a:ea typeface="Calibri" panose="020F0502020204030204" pitchFamily="34" charset="0"/>
                    <a:cs typeface="Times New Roman" panose="02020603050405020304" pitchFamily="18" charset="0"/>
                  </a:rPr>
                  <a:t>Industrial Revolution       3.0</a:t>
                </a:r>
                <a:endParaRPr lang="en-US" sz="700" dirty="0">
                  <a:effectLst/>
                  <a:ea typeface="Calibri" panose="020F0502020204030204" pitchFamily="34" charset="0"/>
                  <a:cs typeface="Times New Roman" panose="02020603050405020304" pitchFamily="18" charset="0"/>
                </a:endParaRPr>
              </a:p>
            </p:txBody>
          </p:sp>
          <p:sp>
            <p:nvSpPr>
              <p:cNvPr id="80" name="Rectangle: Rounded Corners 79">
                <a:extLst>
                  <a:ext uri="{FF2B5EF4-FFF2-40B4-BE49-F238E27FC236}">
                    <a16:creationId xmlns:a16="http://schemas.microsoft.com/office/drawing/2014/main" id="{C7417A6B-F87F-730B-E7D0-A82603832614}"/>
                  </a:ext>
                </a:extLst>
              </p:cNvPr>
              <p:cNvSpPr/>
              <p:nvPr/>
            </p:nvSpPr>
            <p:spPr>
              <a:xfrm>
                <a:off x="4641850" y="0"/>
                <a:ext cx="1212850" cy="6731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00" b="1" cap="small" dirty="0">
                    <a:solidFill>
                      <a:srgbClr val="843C0C"/>
                    </a:solidFill>
                    <a:effectLst/>
                    <a:ea typeface="Calibri" panose="020F0502020204030204" pitchFamily="34" charset="0"/>
                    <a:cs typeface="Times New Roman" panose="02020603050405020304" pitchFamily="18" charset="0"/>
                  </a:rPr>
                  <a:t>Industrial Revolution       4.0</a:t>
                </a:r>
                <a:endParaRPr lang="en-US" sz="700" dirty="0">
                  <a:effectLst/>
                  <a:ea typeface="Calibri" panose="020F0502020204030204" pitchFamily="34" charset="0"/>
                  <a:cs typeface="Times New Roman" panose="02020603050405020304" pitchFamily="18" charset="0"/>
                </a:endParaRPr>
              </a:p>
            </p:txBody>
          </p:sp>
        </p:grpSp>
        <p:grpSp>
          <p:nvGrpSpPr>
            <p:cNvPr id="59" name="Group 58">
              <a:extLst>
                <a:ext uri="{FF2B5EF4-FFF2-40B4-BE49-F238E27FC236}">
                  <a16:creationId xmlns:a16="http://schemas.microsoft.com/office/drawing/2014/main" id="{59E55F9F-35E9-624F-3BED-980B2FBC4691}"/>
                </a:ext>
              </a:extLst>
            </p:cNvPr>
            <p:cNvGrpSpPr/>
            <p:nvPr/>
          </p:nvGrpSpPr>
          <p:grpSpPr>
            <a:xfrm>
              <a:off x="491320" y="2183642"/>
              <a:ext cx="5854700" cy="673100"/>
              <a:chOff x="0" y="0"/>
              <a:chExt cx="5854700" cy="673100"/>
            </a:xfrm>
          </p:grpSpPr>
          <p:sp>
            <p:nvSpPr>
              <p:cNvPr id="73" name="Rectangle: Rounded Corners 72">
                <a:extLst>
                  <a:ext uri="{FF2B5EF4-FFF2-40B4-BE49-F238E27FC236}">
                    <a16:creationId xmlns:a16="http://schemas.microsoft.com/office/drawing/2014/main" id="{C05A4BC8-A904-89B2-471D-E6252701D795}"/>
                  </a:ext>
                </a:extLst>
              </p:cNvPr>
              <p:cNvSpPr/>
              <p:nvPr/>
            </p:nvSpPr>
            <p:spPr>
              <a:xfrm>
                <a:off x="0" y="0"/>
                <a:ext cx="1212850" cy="67310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NDT/NDE</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1.0</a:t>
                </a:r>
                <a:endParaRPr lang="en-US" sz="700" dirty="0">
                  <a:effectLst/>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2432B4E4-B951-9CCB-573F-06B0A4191CF5}"/>
                  </a:ext>
                </a:extLst>
              </p:cNvPr>
              <p:cNvSpPr/>
              <p:nvPr/>
            </p:nvSpPr>
            <p:spPr>
              <a:xfrm>
                <a:off x="1549400" y="0"/>
                <a:ext cx="1212850" cy="67310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NDT/NDE</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2.0</a:t>
                </a:r>
                <a:endParaRPr lang="en-US" sz="700" dirty="0">
                  <a:effectLst/>
                  <a:ea typeface="Calibri" panose="020F0502020204030204" pitchFamily="34" charset="0"/>
                  <a:cs typeface="Times New Roman" panose="02020603050405020304" pitchFamily="18" charset="0"/>
                </a:endParaRPr>
              </a:p>
            </p:txBody>
          </p:sp>
          <p:sp>
            <p:nvSpPr>
              <p:cNvPr id="75" name="Rectangle: Rounded Corners 74">
                <a:extLst>
                  <a:ext uri="{FF2B5EF4-FFF2-40B4-BE49-F238E27FC236}">
                    <a16:creationId xmlns:a16="http://schemas.microsoft.com/office/drawing/2014/main" id="{A036A65D-9A31-7591-9F61-30EC7D9D7326}"/>
                  </a:ext>
                </a:extLst>
              </p:cNvPr>
              <p:cNvSpPr/>
              <p:nvPr/>
            </p:nvSpPr>
            <p:spPr>
              <a:xfrm>
                <a:off x="3092450" y="0"/>
                <a:ext cx="1212850" cy="67310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NDT/NDE</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3.0</a:t>
                </a:r>
                <a:endParaRPr lang="en-US" sz="700" dirty="0">
                  <a:effectLst/>
                  <a:ea typeface="Calibri" panose="020F0502020204030204" pitchFamily="34" charset="0"/>
                  <a:cs typeface="Times New Roman" panose="02020603050405020304" pitchFamily="18" charset="0"/>
                </a:endParaRPr>
              </a:p>
            </p:txBody>
          </p:sp>
          <p:sp>
            <p:nvSpPr>
              <p:cNvPr id="76" name="Rectangle: Rounded Corners 75">
                <a:extLst>
                  <a:ext uri="{FF2B5EF4-FFF2-40B4-BE49-F238E27FC236}">
                    <a16:creationId xmlns:a16="http://schemas.microsoft.com/office/drawing/2014/main" id="{CCA9FA75-0B11-3CD5-34E8-E52B885E4262}"/>
                  </a:ext>
                </a:extLst>
              </p:cNvPr>
              <p:cNvSpPr/>
              <p:nvPr/>
            </p:nvSpPr>
            <p:spPr>
              <a:xfrm>
                <a:off x="4641850" y="0"/>
                <a:ext cx="1212850" cy="67310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NDT/NDE</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b="1" dirty="0">
                    <a:solidFill>
                      <a:srgbClr val="0070C0"/>
                    </a:solidFill>
                    <a:effectLst/>
                    <a:ea typeface="Calibri" panose="020F0502020204030204" pitchFamily="34" charset="0"/>
                    <a:cs typeface="Times New Roman" panose="02020603050405020304" pitchFamily="18" charset="0"/>
                  </a:rPr>
                  <a:t>4.0</a:t>
                </a:r>
                <a:endParaRPr lang="en-US" sz="700" dirty="0">
                  <a:effectLst/>
                  <a:ea typeface="Calibri" panose="020F0502020204030204" pitchFamily="34" charset="0"/>
                  <a:cs typeface="Times New Roman" panose="02020603050405020304" pitchFamily="18" charset="0"/>
                </a:endParaRPr>
              </a:p>
            </p:txBody>
          </p:sp>
        </p:grpSp>
        <p:sp>
          <p:nvSpPr>
            <p:cNvPr id="60" name="Callout: Bent Line 59">
              <a:extLst>
                <a:ext uri="{FF2B5EF4-FFF2-40B4-BE49-F238E27FC236}">
                  <a16:creationId xmlns:a16="http://schemas.microsoft.com/office/drawing/2014/main" id="{1B5E0F00-D319-0B68-618D-7AA2E88A2E38}"/>
                </a:ext>
              </a:extLst>
            </p:cNvPr>
            <p:cNvSpPr/>
            <p:nvPr/>
          </p:nvSpPr>
          <p:spPr>
            <a:xfrm>
              <a:off x="1131911" y="27295"/>
              <a:ext cx="984250" cy="501650"/>
            </a:xfrm>
            <a:prstGeom prst="borderCallout2">
              <a:avLst>
                <a:gd name="adj1" fmla="val 64772"/>
                <a:gd name="adj2" fmla="val -67"/>
                <a:gd name="adj3" fmla="val 89398"/>
                <a:gd name="adj4" fmla="val -27113"/>
                <a:gd name="adj5" fmla="val 170729"/>
                <a:gd name="adj6" fmla="val -27768"/>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Mechanization</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Waterpower</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Steam Power</a:t>
              </a:r>
              <a:endParaRPr lang="en-US" sz="800" dirty="0">
                <a:effectLst/>
                <a:ea typeface="Calibri" panose="020F0502020204030204" pitchFamily="34" charset="0"/>
                <a:cs typeface="Times New Roman" panose="02020603050405020304" pitchFamily="18" charset="0"/>
              </a:endParaRPr>
            </a:p>
          </p:txBody>
        </p:sp>
        <p:sp>
          <p:nvSpPr>
            <p:cNvPr id="61" name="Callout: Bent Line 60">
              <a:extLst>
                <a:ext uri="{FF2B5EF4-FFF2-40B4-BE49-F238E27FC236}">
                  <a16:creationId xmlns:a16="http://schemas.microsoft.com/office/drawing/2014/main" id="{6C8CBE06-9740-87A4-FE3D-6F45F9504662}"/>
                </a:ext>
              </a:extLst>
            </p:cNvPr>
            <p:cNvSpPr/>
            <p:nvPr/>
          </p:nvSpPr>
          <p:spPr>
            <a:xfrm>
              <a:off x="2715052" y="27295"/>
              <a:ext cx="1028700" cy="501650"/>
            </a:xfrm>
            <a:prstGeom prst="borderCallout2">
              <a:avLst>
                <a:gd name="adj1" fmla="val 66038"/>
                <a:gd name="adj2" fmla="val -1293"/>
                <a:gd name="adj3" fmla="val 89398"/>
                <a:gd name="adj4" fmla="val -27113"/>
                <a:gd name="adj5" fmla="val 170729"/>
                <a:gd name="adj6" fmla="val -27768"/>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Mass production</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Assembly line</a:t>
              </a:r>
              <a:endParaRPr lang="en-US" sz="7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Electricity</a:t>
              </a:r>
              <a:endParaRPr lang="en-US" sz="1100" dirty="0">
                <a:effectLst/>
                <a:ea typeface="Calibri" panose="020F0502020204030204" pitchFamily="34" charset="0"/>
                <a:cs typeface="Times New Roman" panose="02020603050405020304" pitchFamily="18" charset="0"/>
              </a:endParaRPr>
            </a:p>
          </p:txBody>
        </p:sp>
        <p:sp>
          <p:nvSpPr>
            <p:cNvPr id="62" name="Callout: Bent Line 61">
              <a:extLst>
                <a:ext uri="{FF2B5EF4-FFF2-40B4-BE49-F238E27FC236}">
                  <a16:creationId xmlns:a16="http://schemas.microsoft.com/office/drawing/2014/main" id="{CF91BB03-2F6B-05F0-E274-B1A56C97C6C4}"/>
                </a:ext>
              </a:extLst>
            </p:cNvPr>
            <p:cNvSpPr/>
            <p:nvPr/>
          </p:nvSpPr>
          <p:spPr>
            <a:xfrm>
              <a:off x="4251844" y="0"/>
              <a:ext cx="984250" cy="501650"/>
            </a:xfrm>
            <a:prstGeom prst="borderCallout2">
              <a:avLst>
                <a:gd name="adj1" fmla="val 66038"/>
                <a:gd name="adj2" fmla="val -1437"/>
                <a:gd name="adj3" fmla="val 89398"/>
                <a:gd name="adj4" fmla="val -27113"/>
                <a:gd name="adj5" fmla="val 174526"/>
                <a:gd name="adj6" fmla="val -27768"/>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Computation</a:t>
              </a:r>
              <a:endParaRPr lang="en-US" sz="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Automation</a:t>
              </a:r>
              <a:endParaRPr lang="en-US" sz="800" dirty="0">
                <a:effectLst/>
                <a:ea typeface="Calibri" panose="020F0502020204030204" pitchFamily="34" charset="0"/>
                <a:cs typeface="Times New Roman" panose="02020603050405020304" pitchFamily="18" charset="0"/>
              </a:endParaRPr>
            </a:p>
          </p:txBody>
        </p:sp>
        <p:sp>
          <p:nvSpPr>
            <p:cNvPr id="63" name="Callout: Bent Line 62">
              <a:extLst>
                <a:ext uri="{FF2B5EF4-FFF2-40B4-BE49-F238E27FC236}">
                  <a16:creationId xmlns:a16="http://schemas.microsoft.com/office/drawing/2014/main" id="{42AA7839-09B2-E87D-5EE4-CD5C1A997525}"/>
                </a:ext>
              </a:extLst>
            </p:cNvPr>
            <p:cNvSpPr/>
            <p:nvPr/>
          </p:nvSpPr>
          <p:spPr>
            <a:xfrm>
              <a:off x="5725805" y="0"/>
              <a:ext cx="927100" cy="501650"/>
            </a:xfrm>
            <a:prstGeom prst="borderCallout2">
              <a:avLst>
                <a:gd name="adj1" fmla="val 64772"/>
                <a:gd name="adj2" fmla="val 618"/>
                <a:gd name="adj3" fmla="val 89398"/>
                <a:gd name="adj4" fmla="val -27113"/>
                <a:gd name="adj5" fmla="val 175792"/>
                <a:gd name="adj6" fmla="val -27083"/>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Cyber Physical Systems</a:t>
              </a:r>
              <a:endParaRPr lang="en-US" sz="800" dirty="0">
                <a:effectLst/>
                <a:ea typeface="Calibri" panose="020F0502020204030204" pitchFamily="34" charset="0"/>
                <a:cs typeface="Times New Roman" panose="02020603050405020304" pitchFamily="18" charset="0"/>
              </a:endParaRPr>
            </a:p>
          </p:txBody>
        </p:sp>
        <p:sp>
          <p:nvSpPr>
            <p:cNvPr id="64" name="Arrow: Up-Down 63">
              <a:extLst>
                <a:ext uri="{FF2B5EF4-FFF2-40B4-BE49-F238E27FC236}">
                  <a16:creationId xmlns:a16="http://schemas.microsoft.com/office/drawing/2014/main" id="{2F31D924-10C4-AF39-2C19-D197DA98BC7C}"/>
                </a:ext>
              </a:extLst>
            </p:cNvPr>
            <p:cNvSpPr/>
            <p:nvPr/>
          </p:nvSpPr>
          <p:spPr>
            <a:xfrm>
              <a:off x="1100759" y="1581718"/>
              <a:ext cx="75221" cy="5778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5" name="Arrow: Up-Down 64">
              <a:extLst>
                <a:ext uri="{FF2B5EF4-FFF2-40B4-BE49-F238E27FC236}">
                  <a16:creationId xmlns:a16="http://schemas.microsoft.com/office/drawing/2014/main" id="{7D8EDBE0-934B-413B-94C7-3AC5B75CE9E9}"/>
                </a:ext>
              </a:extLst>
            </p:cNvPr>
            <p:cNvSpPr/>
            <p:nvPr/>
          </p:nvSpPr>
          <p:spPr>
            <a:xfrm>
              <a:off x="2636133" y="1588542"/>
              <a:ext cx="75221" cy="5778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Arrow: Up-Down 65">
              <a:extLst>
                <a:ext uri="{FF2B5EF4-FFF2-40B4-BE49-F238E27FC236}">
                  <a16:creationId xmlns:a16="http://schemas.microsoft.com/office/drawing/2014/main" id="{2A658DCD-5634-E3CA-A809-6BE8D874319D}"/>
                </a:ext>
              </a:extLst>
            </p:cNvPr>
            <p:cNvSpPr/>
            <p:nvPr/>
          </p:nvSpPr>
          <p:spPr>
            <a:xfrm>
              <a:off x="4171508" y="1581718"/>
              <a:ext cx="88868" cy="5778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Arrow: Up-Down 66">
              <a:extLst>
                <a:ext uri="{FF2B5EF4-FFF2-40B4-BE49-F238E27FC236}">
                  <a16:creationId xmlns:a16="http://schemas.microsoft.com/office/drawing/2014/main" id="{2E825004-42BA-D05C-941B-5807DA2E9A79}"/>
                </a:ext>
              </a:extLst>
            </p:cNvPr>
            <p:cNvSpPr/>
            <p:nvPr/>
          </p:nvSpPr>
          <p:spPr>
            <a:xfrm>
              <a:off x="5720528" y="1574895"/>
              <a:ext cx="95692" cy="5778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8" name="Group 67">
              <a:extLst>
                <a:ext uri="{FF2B5EF4-FFF2-40B4-BE49-F238E27FC236}">
                  <a16:creationId xmlns:a16="http://schemas.microsoft.com/office/drawing/2014/main" id="{24C67C82-7466-A4B5-9701-6FCF52589077}"/>
                </a:ext>
              </a:extLst>
            </p:cNvPr>
            <p:cNvGrpSpPr/>
            <p:nvPr/>
          </p:nvGrpSpPr>
          <p:grpSpPr>
            <a:xfrm>
              <a:off x="0" y="3214332"/>
              <a:ext cx="4351087" cy="485775"/>
              <a:chOff x="0" y="0"/>
              <a:chExt cx="4351087" cy="485775"/>
            </a:xfrm>
          </p:grpSpPr>
          <p:sp>
            <p:nvSpPr>
              <p:cNvPr id="70" name="Callout: Bent Line 69">
                <a:extLst>
                  <a:ext uri="{FF2B5EF4-FFF2-40B4-BE49-F238E27FC236}">
                    <a16:creationId xmlns:a16="http://schemas.microsoft.com/office/drawing/2014/main" id="{445BDE2D-2767-3F7A-1B54-2A543CEA0798}"/>
                  </a:ext>
                </a:extLst>
              </p:cNvPr>
              <p:cNvSpPr/>
              <p:nvPr/>
            </p:nvSpPr>
            <p:spPr>
              <a:xfrm flipH="1">
                <a:off x="0" y="0"/>
                <a:ext cx="1174750" cy="485775"/>
              </a:xfrm>
              <a:prstGeom prst="borderCallout2">
                <a:avLst>
                  <a:gd name="adj1" fmla="val 51334"/>
                  <a:gd name="adj2" fmla="val -191"/>
                  <a:gd name="adj3" fmla="val 27177"/>
                  <a:gd name="adj4" fmla="val -23566"/>
                  <a:gd name="adj5" fmla="val -72975"/>
                  <a:gd name="adj6" fmla="val -23307"/>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Human senses</a:t>
                </a:r>
                <a:endParaRPr lang="en-US" sz="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(Visual and Sound) </a:t>
                </a:r>
                <a:endParaRPr lang="en-US" sz="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Manual Inspection</a:t>
                </a:r>
                <a:endParaRPr lang="en-US" sz="800" dirty="0">
                  <a:effectLst/>
                  <a:ea typeface="Calibri" panose="020F0502020204030204" pitchFamily="34" charset="0"/>
                  <a:cs typeface="Times New Roman" panose="02020603050405020304" pitchFamily="18" charset="0"/>
                </a:endParaRPr>
              </a:p>
            </p:txBody>
          </p:sp>
          <p:sp>
            <p:nvSpPr>
              <p:cNvPr id="71" name="Callout: Bent Line 70">
                <a:extLst>
                  <a:ext uri="{FF2B5EF4-FFF2-40B4-BE49-F238E27FC236}">
                    <a16:creationId xmlns:a16="http://schemas.microsoft.com/office/drawing/2014/main" id="{D1E2856B-0B00-FD47-8A8D-08A60DC4EB75}"/>
                  </a:ext>
                </a:extLst>
              </p:cNvPr>
              <p:cNvSpPr/>
              <p:nvPr/>
            </p:nvSpPr>
            <p:spPr>
              <a:xfrm flipH="1">
                <a:off x="1633621" y="0"/>
                <a:ext cx="1174750" cy="485775"/>
              </a:xfrm>
              <a:prstGeom prst="borderCallout2">
                <a:avLst>
                  <a:gd name="adj1" fmla="val 51334"/>
                  <a:gd name="adj2" fmla="val -191"/>
                  <a:gd name="adj3" fmla="val 27177"/>
                  <a:gd name="adj4" fmla="val -23566"/>
                  <a:gd name="adj5" fmla="val -72975"/>
                  <a:gd name="adj6" fmla="val -23307"/>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Liquid Penetration Testing</a:t>
                </a:r>
                <a:endParaRPr lang="en-US" sz="9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Magnetic Particle Testing</a:t>
                </a:r>
                <a:endParaRPr lang="en-US" sz="900" dirty="0">
                  <a:effectLst/>
                  <a:ea typeface="Calibri" panose="020F0502020204030204" pitchFamily="34" charset="0"/>
                  <a:cs typeface="Times New Roman" panose="02020603050405020304" pitchFamily="18" charset="0"/>
                </a:endParaRPr>
              </a:p>
            </p:txBody>
          </p:sp>
          <p:sp>
            <p:nvSpPr>
              <p:cNvPr id="72" name="Callout: Bent Line 71">
                <a:extLst>
                  <a:ext uri="{FF2B5EF4-FFF2-40B4-BE49-F238E27FC236}">
                    <a16:creationId xmlns:a16="http://schemas.microsoft.com/office/drawing/2014/main" id="{5FA2EB89-8834-E98A-9D94-BD271D08EF63}"/>
                  </a:ext>
                </a:extLst>
              </p:cNvPr>
              <p:cNvSpPr/>
              <p:nvPr/>
            </p:nvSpPr>
            <p:spPr>
              <a:xfrm flipH="1">
                <a:off x="3176337" y="0"/>
                <a:ext cx="1174750" cy="485775"/>
              </a:xfrm>
              <a:prstGeom prst="borderCallout2">
                <a:avLst>
                  <a:gd name="adj1" fmla="val 51334"/>
                  <a:gd name="adj2" fmla="val -191"/>
                  <a:gd name="adj3" fmla="val 27177"/>
                  <a:gd name="adj4" fmla="val -23566"/>
                  <a:gd name="adj5" fmla="val -72975"/>
                  <a:gd name="adj6" fmla="val -23307"/>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Ultrasound testing</a:t>
                </a:r>
                <a:endParaRPr lang="en-US" sz="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Eddy current testing</a:t>
                </a:r>
                <a:endParaRPr lang="en-US" sz="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dirty="0">
                    <a:solidFill>
                      <a:srgbClr val="FF0000"/>
                    </a:solidFill>
                    <a:effectLst/>
                    <a:ea typeface="Calibri" panose="020F0502020204030204" pitchFamily="34" charset="0"/>
                    <a:cs typeface="Times New Roman" panose="02020603050405020304" pitchFamily="18" charset="0"/>
                  </a:rPr>
                  <a:t>Radiography testing</a:t>
                </a:r>
                <a:endParaRPr lang="en-US" sz="800" dirty="0">
                  <a:effectLst/>
                  <a:ea typeface="Calibri" panose="020F0502020204030204" pitchFamily="34" charset="0"/>
                  <a:cs typeface="Times New Roman" panose="02020603050405020304" pitchFamily="18" charset="0"/>
                </a:endParaRPr>
              </a:p>
            </p:txBody>
          </p:sp>
        </p:grpSp>
        <p:sp>
          <p:nvSpPr>
            <p:cNvPr id="69" name="Callout: Bent Line 68">
              <a:extLst>
                <a:ext uri="{FF2B5EF4-FFF2-40B4-BE49-F238E27FC236}">
                  <a16:creationId xmlns:a16="http://schemas.microsoft.com/office/drawing/2014/main" id="{E10E39F5-BD55-4489-67D5-F75B04F00694}"/>
                </a:ext>
              </a:extLst>
            </p:cNvPr>
            <p:cNvSpPr/>
            <p:nvPr/>
          </p:nvSpPr>
          <p:spPr>
            <a:xfrm flipH="1">
              <a:off x="4727918" y="3214333"/>
              <a:ext cx="1235147" cy="673100"/>
            </a:xfrm>
            <a:prstGeom prst="borderCallout2">
              <a:avLst>
                <a:gd name="adj1" fmla="val 50147"/>
                <a:gd name="adj2" fmla="val 107"/>
                <a:gd name="adj3" fmla="val 30796"/>
                <a:gd name="adj4" fmla="val -13471"/>
                <a:gd name="adj5" fmla="val -44739"/>
                <a:gd name="adj6" fmla="val -12792"/>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IoT, Big Data,</a:t>
              </a:r>
              <a:endParaRPr lang="en-US" sz="5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Sensor Network,</a:t>
              </a:r>
              <a:endParaRPr lang="en-US" sz="5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500" b="1" dirty="0">
                  <a:solidFill>
                    <a:srgbClr val="FF0000"/>
                  </a:solidFill>
                  <a:effectLst/>
                  <a:ea typeface="Calibri" panose="020F0502020204030204" pitchFamily="34" charset="0"/>
                  <a:cs typeface="Times New Roman" panose="02020603050405020304" pitchFamily="18" charset="0"/>
                </a:rPr>
                <a:t>Automated Monitoring</a:t>
              </a:r>
              <a:endParaRPr lang="en-US" sz="5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73765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5022A2-564B-72E0-7EFA-7E6A3425EBD3}"/>
              </a:ext>
            </a:extLst>
          </p:cNvPr>
          <p:cNvSpPr>
            <a:spLocks noGrp="1"/>
          </p:cNvSpPr>
          <p:nvPr>
            <p:ph idx="1"/>
          </p:nvPr>
        </p:nvSpPr>
        <p:spPr>
          <a:xfrm>
            <a:off x="395536" y="987574"/>
            <a:ext cx="4896544" cy="3517895"/>
          </a:xfrm>
        </p:spPr>
        <p:txBody>
          <a:bodyPr/>
          <a:lstStyle/>
          <a:p>
            <a:r>
              <a:rPr lang="en-US" sz="1400" dirty="0"/>
              <a:t>The model can only tell, if the template and query data are similar or not but there can be additional concepts used to make inference and judgments. </a:t>
            </a:r>
          </a:p>
          <a:p>
            <a:r>
              <a:rPr lang="en-US" sz="1400" dirty="0"/>
              <a:t>The generalization capability of meta learning comes from the fact that training classes and testing class can be completely different i.e., for this work one of the instances of experimentation involves use of SDH, RVLGW and RVWGL for training, while FBH with the training classes have been used for inference. </a:t>
            </a:r>
          </a:p>
          <a:p>
            <a:pPr lvl="1"/>
            <a:r>
              <a:rPr lang="en-US" sz="1200" dirty="0"/>
              <a:t>Although FBH was not used for training the inference algorithm still works on FBH without making any change to the algorithm. </a:t>
            </a:r>
          </a:p>
          <a:p>
            <a:endParaRPr lang="en-US" dirty="0"/>
          </a:p>
        </p:txBody>
      </p:sp>
      <p:sp>
        <p:nvSpPr>
          <p:cNvPr id="2" name="Title 1">
            <a:extLst>
              <a:ext uri="{FF2B5EF4-FFF2-40B4-BE49-F238E27FC236}">
                <a16:creationId xmlns:a16="http://schemas.microsoft.com/office/drawing/2014/main" id="{9A324528-8D85-5934-BC81-2561B2287F37}"/>
              </a:ext>
            </a:extLst>
          </p:cNvPr>
          <p:cNvSpPr>
            <a:spLocks noGrp="1"/>
          </p:cNvSpPr>
          <p:nvPr>
            <p:ph type="title" idx="4294967295"/>
          </p:nvPr>
        </p:nvSpPr>
        <p:spPr>
          <a:xfrm>
            <a:off x="467544" y="204788"/>
            <a:ext cx="7758881" cy="857250"/>
          </a:xfrm>
          <a:prstGeom prst="rect">
            <a:avLst/>
          </a:prstGeom>
        </p:spPr>
        <p:txBody>
          <a:bodyPr/>
          <a:lstStyle/>
          <a:p>
            <a:r>
              <a:rPr lang="en-US" sz="2800" dirty="0"/>
              <a:t>Meta Learning Classifier</a:t>
            </a:r>
          </a:p>
        </p:txBody>
      </p:sp>
      <p:pic>
        <p:nvPicPr>
          <p:cNvPr id="6" name="Picture 5" descr="Graphical user interface&#10;&#10;Description automatically generated">
            <a:extLst>
              <a:ext uri="{FF2B5EF4-FFF2-40B4-BE49-F238E27FC236}">
                <a16:creationId xmlns:a16="http://schemas.microsoft.com/office/drawing/2014/main" id="{71359567-4B6E-83CD-229B-F32A94B77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427734"/>
            <a:ext cx="2851415" cy="1890263"/>
          </a:xfrm>
          <a:prstGeom prst="rect">
            <a:avLst/>
          </a:prstGeom>
        </p:spPr>
      </p:pic>
      <p:pic>
        <p:nvPicPr>
          <p:cNvPr id="7" name="Picture 6" descr="Diagram&#10;&#10;Description automatically generated">
            <a:extLst>
              <a:ext uri="{FF2B5EF4-FFF2-40B4-BE49-F238E27FC236}">
                <a16:creationId xmlns:a16="http://schemas.microsoft.com/office/drawing/2014/main" id="{952677BE-D96B-2922-074D-D477F4738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3" y="208336"/>
            <a:ext cx="3328458" cy="2133911"/>
          </a:xfrm>
          <a:prstGeom prst="rect">
            <a:avLst/>
          </a:prstGeom>
        </p:spPr>
      </p:pic>
      <p:sp>
        <p:nvSpPr>
          <p:cNvPr id="8" name="TextBox 7">
            <a:extLst>
              <a:ext uri="{FF2B5EF4-FFF2-40B4-BE49-F238E27FC236}">
                <a16:creationId xmlns:a16="http://schemas.microsoft.com/office/drawing/2014/main" id="{9BADC3FC-7DBE-E7BB-9C21-502105A89E35}"/>
              </a:ext>
            </a:extLst>
          </p:cNvPr>
          <p:cNvSpPr txBox="1"/>
          <p:nvPr/>
        </p:nvSpPr>
        <p:spPr>
          <a:xfrm>
            <a:off x="467544" y="4897279"/>
            <a:ext cx="4032448" cy="246221"/>
          </a:xfrm>
          <a:prstGeom prst="rect">
            <a:avLst/>
          </a:prstGeom>
          <a:noFill/>
        </p:spPr>
        <p:txBody>
          <a:bodyPr wrap="square">
            <a:spAutoFit/>
          </a:bodyPr>
          <a:lstStyle/>
          <a:p>
            <a:r>
              <a:rPr lang="en-US" sz="500" dirty="0"/>
              <a:t>K. Virupakshappa and E. Oruklu, "Automatic Feature Extraction Based on Meta-Learning for Ultrasonic Flaw Classification," </a:t>
            </a:r>
            <a:r>
              <a:rPr lang="en-US" sz="500" i="1" dirty="0"/>
              <a:t>2020 IEEE International Ultrasonics Symposium (IUS)</a:t>
            </a:r>
            <a:r>
              <a:rPr lang="en-US" sz="500" dirty="0"/>
              <a:t>, 2020, pp. 1-3, </a:t>
            </a:r>
            <a:r>
              <a:rPr lang="en-US" sz="500" dirty="0" err="1"/>
              <a:t>doi</a:t>
            </a:r>
            <a:r>
              <a:rPr lang="en-US" sz="500" dirty="0"/>
              <a:t>: 10.1109/IUS46767.2020.9251444.</a:t>
            </a:r>
          </a:p>
        </p:txBody>
      </p:sp>
    </p:spTree>
    <p:extLst>
      <p:ext uri="{BB962C8B-B14F-4D97-AF65-F5344CB8AC3E}">
        <p14:creationId xmlns:p14="http://schemas.microsoft.com/office/powerpoint/2010/main" val="63675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8EB219-01E8-8474-9386-C0F7B6AFE7F7}"/>
              </a:ext>
            </a:extLst>
          </p:cNvPr>
          <p:cNvSpPr>
            <a:spLocks noGrp="1"/>
          </p:cNvSpPr>
          <p:nvPr>
            <p:ph idx="1"/>
          </p:nvPr>
        </p:nvSpPr>
        <p:spPr>
          <a:xfrm>
            <a:off x="395536" y="915566"/>
            <a:ext cx="8291264" cy="3589903"/>
          </a:xfrm>
        </p:spPr>
        <p:txBody>
          <a:bodyPr/>
          <a:lstStyle/>
          <a:p>
            <a:r>
              <a:rPr lang="en-US" sz="1400" b="1" dirty="0"/>
              <a:t>Siamese network </a:t>
            </a:r>
            <a:r>
              <a:rPr lang="en-US" sz="1400" dirty="0"/>
              <a:t>architecture used in this work has an encoder and a classifier. </a:t>
            </a:r>
          </a:p>
          <a:p>
            <a:r>
              <a:rPr lang="en-US" sz="1400" dirty="0"/>
              <a:t>The </a:t>
            </a:r>
            <a:r>
              <a:rPr lang="en-US" sz="1400" b="1" dirty="0"/>
              <a:t>encoder </a:t>
            </a:r>
            <a:r>
              <a:rPr lang="en-US" sz="1400" dirty="0"/>
              <a:t>consists of convolutional layers and the classifier is a comparison metric or a neural network.</a:t>
            </a:r>
          </a:p>
          <a:p>
            <a:pPr lvl="1"/>
            <a:r>
              <a:rPr lang="en-US" sz="1200" dirty="0"/>
              <a:t>Each convolutional layer consists of Convolution filtering, batch normalization, ReLu activation followed by Max-pooling in the encoder network.</a:t>
            </a:r>
          </a:p>
          <a:p>
            <a:r>
              <a:rPr lang="en-US" sz="1400" dirty="0"/>
              <a:t>The </a:t>
            </a:r>
            <a:r>
              <a:rPr lang="en-US" sz="1400" b="1" dirty="0"/>
              <a:t>classifier</a:t>
            </a:r>
            <a:r>
              <a:rPr lang="en-US" sz="1400" dirty="0"/>
              <a:t> consists of l1 norm-based classifier which uses sigmoid function on the l1 norm of the template and query features obtained from the encoder output.</a:t>
            </a:r>
          </a:p>
          <a:p>
            <a:pPr lvl="1"/>
            <a:r>
              <a:rPr lang="en-US" sz="1200" dirty="0"/>
              <a:t>If there is similarity between the template and query features, then the score is 1 else the score is 0, so a sigmoid activation function is used at output. </a:t>
            </a:r>
          </a:p>
          <a:p>
            <a:endParaRPr lang="en-US" sz="1200" dirty="0"/>
          </a:p>
          <a:p>
            <a:endParaRPr lang="en-US" dirty="0"/>
          </a:p>
        </p:txBody>
      </p:sp>
      <p:sp>
        <p:nvSpPr>
          <p:cNvPr id="2" name="Title 1">
            <a:extLst>
              <a:ext uri="{FF2B5EF4-FFF2-40B4-BE49-F238E27FC236}">
                <a16:creationId xmlns:a16="http://schemas.microsoft.com/office/drawing/2014/main" id="{A73D0EBD-C078-7831-7FDC-F6D50C70F5EB}"/>
              </a:ext>
            </a:extLst>
          </p:cNvPr>
          <p:cNvSpPr>
            <a:spLocks noGrp="1"/>
          </p:cNvSpPr>
          <p:nvPr>
            <p:ph type="title" idx="4294967295"/>
          </p:nvPr>
        </p:nvSpPr>
        <p:spPr>
          <a:xfrm>
            <a:off x="467544" y="204788"/>
            <a:ext cx="7758881" cy="857250"/>
          </a:xfrm>
          <a:prstGeom prst="rect">
            <a:avLst/>
          </a:prstGeom>
        </p:spPr>
        <p:txBody>
          <a:bodyPr/>
          <a:lstStyle/>
          <a:p>
            <a:r>
              <a:rPr lang="en-US" sz="2800" dirty="0"/>
              <a:t>Siamese Network Based Meta Learning</a:t>
            </a:r>
          </a:p>
        </p:txBody>
      </p:sp>
      <p:pic>
        <p:nvPicPr>
          <p:cNvPr id="6" name="Picture 5" descr="Chart&#10;&#10;Description automatically generated">
            <a:extLst>
              <a:ext uri="{FF2B5EF4-FFF2-40B4-BE49-F238E27FC236}">
                <a16:creationId xmlns:a16="http://schemas.microsoft.com/office/drawing/2014/main" id="{E15C2E00-FA2E-03B0-ED78-695A29DC4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997052"/>
            <a:ext cx="5000132" cy="2118500"/>
          </a:xfrm>
          <a:prstGeom prst="rect">
            <a:avLst/>
          </a:prstGeom>
        </p:spPr>
      </p:pic>
    </p:spTree>
    <p:extLst>
      <p:ext uri="{BB962C8B-B14F-4D97-AF65-F5344CB8AC3E}">
        <p14:creationId xmlns:p14="http://schemas.microsoft.com/office/powerpoint/2010/main" val="134647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3A9ED-9EA1-7438-E709-AC9398C98634}"/>
              </a:ext>
            </a:extLst>
          </p:cNvPr>
          <p:cNvSpPr>
            <a:spLocks noGrp="1"/>
          </p:cNvSpPr>
          <p:nvPr>
            <p:ph idx="1"/>
          </p:nvPr>
        </p:nvSpPr>
        <p:spPr>
          <a:xfrm>
            <a:off x="467544" y="915566"/>
            <a:ext cx="5184576" cy="3589903"/>
          </a:xfrm>
        </p:spPr>
        <p:txBody>
          <a:bodyPr/>
          <a:lstStyle/>
          <a:p>
            <a:r>
              <a:rPr lang="en-US" sz="1400" dirty="0"/>
              <a:t>In order to compare the difference in performance with existing algorithms, CNN and DBN architectures have been used as references.</a:t>
            </a:r>
          </a:p>
          <a:p>
            <a:r>
              <a:rPr lang="en-US" sz="1400" dirty="0"/>
              <a:t>One hot encoded CNN is used as a baseline comparison.</a:t>
            </a:r>
          </a:p>
          <a:p>
            <a:r>
              <a:rPr lang="en-US" sz="1400" dirty="0"/>
              <a:t>DBN is a semi-supervised learning algorithm, and it is one of the earliest versions of generative networks employed for both encoding decoding purposes.</a:t>
            </a:r>
          </a:p>
          <a:p>
            <a:pPr lvl="1"/>
            <a:r>
              <a:rPr lang="en-US" sz="1200" dirty="0"/>
              <a:t>Restricted Boltzmann Machine (RBM) layers, which extract the features, are unsupervised learning layers in the Deep Belief Network. The features extracted from the RBM’s are used for classification using supervised classifiers like Neural Network or Support Vector Machine or Logistic Regression.</a:t>
            </a:r>
          </a:p>
          <a:p>
            <a:endParaRPr lang="en-US" dirty="0"/>
          </a:p>
        </p:txBody>
      </p:sp>
      <p:sp>
        <p:nvSpPr>
          <p:cNvPr id="2" name="Title 1">
            <a:extLst>
              <a:ext uri="{FF2B5EF4-FFF2-40B4-BE49-F238E27FC236}">
                <a16:creationId xmlns:a16="http://schemas.microsoft.com/office/drawing/2014/main" id="{12001156-6930-6513-9C1B-C0706B99DA02}"/>
              </a:ext>
            </a:extLst>
          </p:cNvPr>
          <p:cNvSpPr>
            <a:spLocks noGrp="1"/>
          </p:cNvSpPr>
          <p:nvPr>
            <p:ph type="title" idx="4294967295"/>
          </p:nvPr>
        </p:nvSpPr>
        <p:spPr>
          <a:xfrm>
            <a:off x="467544" y="204788"/>
            <a:ext cx="8136904" cy="857250"/>
          </a:xfrm>
          <a:prstGeom prst="rect">
            <a:avLst/>
          </a:prstGeom>
        </p:spPr>
        <p:txBody>
          <a:bodyPr/>
          <a:lstStyle/>
          <a:p>
            <a:r>
              <a:rPr lang="en-US" sz="2400" dirty="0"/>
              <a:t>Other DL Classifiers Tested for Multi-Class Detection </a:t>
            </a:r>
          </a:p>
        </p:txBody>
      </p:sp>
      <p:pic>
        <p:nvPicPr>
          <p:cNvPr id="5" name="Picture 4" descr="Diagram, engineering drawing&#10;&#10;Description automatically generated">
            <a:extLst>
              <a:ext uri="{FF2B5EF4-FFF2-40B4-BE49-F238E27FC236}">
                <a16:creationId xmlns:a16="http://schemas.microsoft.com/office/drawing/2014/main" id="{B6CC44ED-4B16-77F7-0CEE-AF5C6ABBF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771550"/>
            <a:ext cx="3483004" cy="2013835"/>
          </a:xfrm>
          <a:prstGeom prst="rect">
            <a:avLst/>
          </a:prstGeom>
        </p:spPr>
      </p:pic>
      <p:pic>
        <p:nvPicPr>
          <p:cNvPr id="6" name="Picture 5">
            <a:extLst>
              <a:ext uri="{FF2B5EF4-FFF2-40B4-BE49-F238E27FC236}">
                <a16:creationId xmlns:a16="http://schemas.microsoft.com/office/drawing/2014/main" id="{D7DDBBBC-EE63-9477-9ED6-2838F199E2C9}"/>
              </a:ext>
            </a:extLst>
          </p:cNvPr>
          <p:cNvPicPr>
            <a:picLocks noChangeAspect="1"/>
          </p:cNvPicPr>
          <p:nvPr/>
        </p:nvPicPr>
        <p:blipFill>
          <a:blip r:embed="rId3"/>
          <a:stretch>
            <a:fillRect/>
          </a:stretch>
        </p:blipFill>
        <p:spPr>
          <a:xfrm>
            <a:off x="5987048" y="2355726"/>
            <a:ext cx="2753527" cy="1941136"/>
          </a:xfrm>
          <a:prstGeom prst="rect">
            <a:avLst/>
          </a:prstGeom>
        </p:spPr>
      </p:pic>
      <p:sp>
        <p:nvSpPr>
          <p:cNvPr id="7" name="CustomShape 4">
            <a:extLst>
              <a:ext uri="{FF2B5EF4-FFF2-40B4-BE49-F238E27FC236}">
                <a16:creationId xmlns:a16="http://schemas.microsoft.com/office/drawing/2014/main" id="{F2DCC180-EB0D-3D55-2FA2-A5189BBF3540}"/>
              </a:ext>
            </a:extLst>
          </p:cNvPr>
          <p:cNvSpPr/>
          <p:nvPr/>
        </p:nvSpPr>
        <p:spPr>
          <a:xfrm>
            <a:off x="467544" y="4905849"/>
            <a:ext cx="4608512" cy="2871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500" dirty="0"/>
              <a:t>K. Virupakshappa and E. Oruklu, "Multi-Class Classification of Defect Types in Ultrasonic NDT Signals with Convolutional Neural Networks," </a:t>
            </a:r>
            <a:r>
              <a:rPr lang="en-US" sz="500" i="1" dirty="0"/>
              <a:t>2019 IEEE International Ultrasonics Symposium (IUS)</a:t>
            </a:r>
            <a:r>
              <a:rPr lang="en-US" sz="500" dirty="0"/>
              <a:t>, 2019, pp. 1647-1650, </a:t>
            </a:r>
            <a:r>
              <a:rPr lang="en-US" sz="500" dirty="0" err="1"/>
              <a:t>doi</a:t>
            </a:r>
            <a:r>
              <a:rPr lang="en-US" sz="500" dirty="0"/>
              <a:t>: 10.1109/ULTSYM.2019.8926027.</a:t>
            </a:r>
            <a:endParaRPr lang="en-US" sz="1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733630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40614-9E58-E5AB-AC6C-18520E148629}"/>
              </a:ext>
            </a:extLst>
          </p:cNvPr>
          <p:cNvSpPr>
            <a:spLocks noGrp="1"/>
          </p:cNvSpPr>
          <p:nvPr>
            <p:ph idx="1"/>
          </p:nvPr>
        </p:nvSpPr>
        <p:spPr>
          <a:xfrm>
            <a:off x="395536" y="987574"/>
            <a:ext cx="8291264" cy="3517895"/>
          </a:xfrm>
        </p:spPr>
        <p:txBody>
          <a:bodyPr/>
          <a:lstStyle/>
          <a:p>
            <a:r>
              <a:rPr lang="en-US" sz="1400" dirty="0"/>
              <a:t>In this comparative experiment, the normalized area (NA) has been used to compare the Ground Truth (GT), Contour Based Localization (CBL) and Grid Based Localization (GBL) for a single void in B-scan. NA is defined as:</a:t>
            </a:r>
          </a:p>
          <a:p>
            <a:endParaRPr lang="en-US" sz="1400" dirty="0"/>
          </a:p>
          <a:p>
            <a:endParaRPr lang="en-US" sz="1400" dirty="0"/>
          </a:p>
          <a:p>
            <a:pPr marL="109728" indent="0">
              <a:buNone/>
            </a:pPr>
            <a:r>
              <a:rPr lang="en-US" sz="1400" dirty="0"/>
              <a:t>      </a:t>
            </a:r>
            <a:r>
              <a:rPr lang="en-US" sz="1100" dirty="0"/>
              <a:t>where</a:t>
            </a:r>
            <a:r>
              <a:rPr lang="en-US" sz="1400" dirty="0"/>
              <a:t> </a:t>
            </a:r>
            <a:r>
              <a:rPr lang="en-US" sz="1050" dirty="0"/>
              <a:t>W= Width, H=Height, ROI=Region of Interest.</a:t>
            </a:r>
          </a:p>
          <a:p>
            <a:r>
              <a:rPr lang="en-US" sz="1400" dirty="0"/>
              <a:t>Results show that GBL outperforms CBL(morphological operations) and achieves similar (slightly higher) normalized area on average when compared against Ground Truth.</a:t>
            </a:r>
          </a:p>
          <a:p>
            <a:endParaRPr lang="en-US" dirty="0"/>
          </a:p>
        </p:txBody>
      </p:sp>
      <p:sp>
        <p:nvSpPr>
          <p:cNvPr id="2" name="Title 1">
            <a:extLst>
              <a:ext uri="{FF2B5EF4-FFF2-40B4-BE49-F238E27FC236}">
                <a16:creationId xmlns:a16="http://schemas.microsoft.com/office/drawing/2014/main" id="{C3CD66D5-C454-F2E7-18DB-564D39E08EE3}"/>
              </a:ext>
            </a:extLst>
          </p:cNvPr>
          <p:cNvSpPr>
            <a:spLocks noGrp="1"/>
          </p:cNvSpPr>
          <p:nvPr>
            <p:ph type="title" idx="4294967295"/>
          </p:nvPr>
        </p:nvSpPr>
        <p:spPr>
          <a:xfrm>
            <a:off x="467544" y="204788"/>
            <a:ext cx="7758881" cy="857250"/>
          </a:xfrm>
          <a:prstGeom prst="rect">
            <a:avLst/>
          </a:prstGeom>
        </p:spPr>
        <p:txBody>
          <a:bodyPr/>
          <a:lstStyle/>
          <a:p>
            <a:r>
              <a:rPr lang="en-US" sz="2800" dirty="0"/>
              <a:t>Results - Localizer Performance</a:t>
            </a:r>
          </a:p>
        </p:txBody>
      </p:sp>
      <p:pic>
        <p:nvPicPr>
          <p:cNvPr id="6" name="Picture 5">
            <a:extLst>
              <a:ext uri="{FF2B5EF4-FFF2-40B4-BE49-F238E27FC236}">
                <a16:creationId xmlns:a16="http://schemas.microsoft.com/office/drawing/2014/main" id="{55C0DDAC-2485-A1BF-D366-F97AB81F71E8}"/>
              </a:ext>
            </a:extLst>
          </p:cNvPr>
          <p:cNvPicPr>
            <a:picLocks noChangeAspect="1"/>
          </p:cNvPicPr>
          <p:nvPr/>
        </p:nvPicPr>
        <p:blipFill>
          <a:blip r:embed="rId2"/>
          <a:stretch>
            <a:fillRect/>
          </a:stretch>
        </p:blipFill>
        <p:spPr>
          <a:xfrm>
            <a:off x="3064199" y="1635646"/>
            <a:ext cx="2565569" cy="594811"/>
          </a:xfrm>
          <a:prstGeom prst="rect">
            <a:avLst/>
          </a:prstGeom>
        </p:spPr>
      </p:pic>
      <p:pic>
        <p:nvPicPr>
          <p:cNvPr id="7" name="Picture 6">
            <a:extLst>
              <a:ext uri="{FF2B5EF4-FFF2-40B4-BE49-F238E27FC236}">
                <a16:creationId xmlns:a16="http://schemas.microsoft.com/office/drawing/2014/main" id="{6F23B52D-867A-28BB-872B-645D7598D800}"/>
              </a:ext>
            </a:extLst>
          </p:cNvPr>
          <p:cNvPicPr>
            <a:picLocks noChangeAspect="1"/>
          </p:cNvPicPr>
          <p:nvPr/>
        </p:nvPicPr>
        <p:blipFill>
          <a:blip r:embed="rId3"/>
          <a:stretch>
            <a:fillRect/>
          </a:stretch>
        </p:blipFill>
        <p:spPr>
          <a:xfrm>
            <a:off x="2483768" y="3415062"/>
            <a:ext cx="3816424" cy="1090407"/>
          </a:xfrm>
          <a:prstGeom prst="rect">
            <a:avLst/>
          </a:prstGeom>
        </p:spPr>
      </p:pic>
    </p:spTree>
    <p:extLst>
      <p:ext uri="{BB962C8B-B14F-4D97-AF65-F5344CB8AC3E}">
        <p14:creationId xmlns:p14="http://schemas.microsoft.com/office/powerpoint/2010/main" val="331213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51576-AA32-04BF-B465-B3ADD8EBACAF}"/>
              </a:ext>
            </a:extLst>
          </p:cNvPr>
          <p:cNvSpPr>
            <a:spLocks noGrp="1"/>
          </p:cNvSpPr>
          <p:nvPr>
            <p:ph idx="1"/>
          </p:nvPr>
        </p:nvSpPr>
        <p:spPr>
          <a:xfrm>
            <a:off x="395536" y="1110997"/>
            <a:ext cx="8291264" cy="3394472"/>
          </a:xfrm>
        </p:spPr>
        <p:txBody>
          <a:bodyPr/>
          <a:lstStyle/>
          <a:p>
            <a:r>
              <a:rPr lang="en-US" sz="1400" dirty="0"/>
              <a:t>The localized data was subjected to classification and for different algorithms the accuracy obtained for different algorithms are as shown in the Tables below. </a:t>
            </a:r>
          </a:p>
          <a:p>
            <a:pPr lvl="1"/>
            <a:r>
              <a:rPr lang="en-US" sz="1200" dirty="0"/>
              <a:t>The percentage represents the true positive cases where the specific test B-scan is inferred to belong to the actual class.</a:t>
            </a:r>
          </a:p>
          <a:p>
            <a:r>
              <a:rPr lang="en-US" sz="1200" dirty="0"/>
              <a:t>For Meta Learning FBH class was not used during training;  thus proving generalization.</a:t>
            </a:r>
          </a:p>
          <a:p>
            <a:r>
              <a:rPr lang="en-US" sz="1200" dirty="0"/>
              <a:t>CNN has very high accuracy but cannot generalize without training while Siamese net has good accuracy but can generalize. DBN is unable to match CNN or Siamese net classifier performance.</a:t>
            </a:r>
          </a:p>
          <a:p>
            <a:endParaRPr lang="en-US" dirty="0"/>
          </a:p>
        </p:txBody>
      </p:sp>
      <p:sp>
        <p:nvSpPr>
          <p:cNvPr id="2" name="Title 1">
            <a:extLst>
              <a:ext uri="{FF2B5EF4-FFF2-40B4-BE49-F238E27FC236}">
                <a16:creationId xmlns:a16="http://schemas.microsoft.com/office/drawing/2014/main" id="{75ACBF98-BAA7-0B46-95E1-1F85FB9EAB64}"/>
              </a:ext>
            </a:extLst>
          </p:cNvPr>
          <p:cNvSpPr>
            <a:spLocks noGrp="1"/>
          </p:cNvSpPr>
          <p:nvPr>
            <p:ph type="title" idx="4294967295"/>
          </p:nvPr>
        </p:nvSpPr>
        <p:spPr>
          <a:xfrm>
            <a:off x="467544" y="204788"/>
            <a:ext cx="7758881" cy="857250"/>
          </a:xfrm>
          <a:prstGeom prst="rect">
            <a:avLst/>
          </a:prstGeom>
        </p:spPr>
        <p:txBody>
          <a:bodyPr/>
          <a:lstStyle/>
          <a:p>
            <a:r>
              <a:rPr lang="en-US" sz="2800" dirty="0"/>
              <a:t>Results – DL Classifier Performance</a:t>
            </a:r>
          </a:p>
        </p:txBody>
      </p:sp>
      <p:pic>
        <p:nvPicPr>
          <p:cNvPr id="5" name="Picture 4">
            <a:extLst>
              <a:ext uri="{FF2B5EF4-FFF2-40B4-BE49-F238E27FC236}">
                <a16:creationId xmlns:a16="http://schemas.microsoft.com/office/drawing/2014/main" id="{4046372F-DFE3-811B-AFF1-3C4E337C2111}"/>
              </a:ext>
            </a:extLst>
          </p:cNvPr>
          <p:cNvPicPr>
            <a:picLocks noChangeAspect="1"/>
          </p:cNvPicPr>
          <p:nvPr/>
        </p:nvPicPr>
        <p:blipFill>
          <a:blip r:embed="rId2"/>
          <a:stretch>
            <a:fillRect/>
          </a:stretch>
        </p:blipFill>
        <p:spPr>
          <a:xfrm>
            <a:off x="823629" y="3045563"/>
            <a:ext cx="3600400" cy="1139167"/>
          </a:xfrm>
          <a:prstGeom prst="rect">
            <a:avLst/>
          </a:prstGeom>
        </p:spPr>
      </p:pic>
      <p:pic>
        <p:nvPicPr>
          <p:cNvPr id="6" name="Picture 5">
            <a:extLst>
              <a:ext uri="{FF2B5EF4-FFF2-40B4-BE49-F238E27FC236}">
                <a16:creationId xmlns:a16="http://schemas.microsoft.com/office/drawing/2014/main" id="{BBBF1424-0078-774F-EC94-D66F7E867DF0}"/>
              </a:ext>
            </a:extLst>
          </p:cNvPr>
          <p:cNvPicPr>
            <a:picLocks noChangeAspect="1"/>
          </p:cNvPicPr>
          <p:nvPr/>
        </p:nvPicPr>
        <p:blipFill>
          <a:blip r:embed="rId3"/>
          <a:stretch>
            <a:fillRect/>
          </a:stretch>
        </p:blipFill>
        <p:spPr>
          <a:xfrm>
            <a:off x="4717731" y="3045563"/>
            <a:ext cx="3675366" cy="799481"/>
          </a:xfrm>
          <a:prstGeom prst="rect">
            <a:avLst/>
          </a:prstGeom>
        </p:spPr>
      </p:pic>
    </p:spTree>
    <p:extLst>
      <p:ext uri="{BB962C8B-B14F-4D97-AF65-F5344CB8AC3E}">
        <p14:creationId xmlns:p14="http://schemas.microsoft.com/office/powerpoint/2010/main" val="253097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1D9A17-A861-0B92-298D-C9FFB315139A}"/>
              </a:ext>
            </a:extLst>
          </p:cNvPr>
          <p:cNvSpPr>
            <a:spLocks noGrp="1"/>
          </p:cNvSpPr>
          <p:nvPr>
            <p:ph idx="1"/>
          </p:nvPr>
        </p:nvSpPr>
        <p:spPr>
          <a:xfrm>
            <a:off x="395535" y="987574"/>
            <a:ext cx="6012147" cy="3517895"/>
          </a:xfrm>
        </p:spPr>
        <p:txBody>
          <a:bodyPr/>
          <a:lstStyle/>
          <a:p>
            <a:r>
              <a:rPr lang="en-US" sz="1400" dirty="0"/>
              <a:t>The effect of </a:t>
            </a:r>
            <a:r>
              <a:rPr lang="en-US" sz="1400" b="1" dirty="0"/>
              <a:t>clutter</a:t>
            </a:r>
            <a:r>
              <a:rPr lang="en-US" sz="1400" dirty="0"/>
              <a:t> on Meta Learning and CNN shows the robustness of Meta Learning. With increase in clutter, accuracy drops faster for CNN. Generalization with Siamese net is still achievable with the addition of clutter.</a:t>
            </a:r>
          </a:p>
          <a:p>
            <a:endParaRPr lang="en-US" sz="1400" dirty="0"/>
          </a:p>
          <a:p>
            <a:endParaRPr lang="en-US" sz="1400" dirty="0"/>
          </a:p>
          <a:p>
            <a:endParaRPr lang="en-US" sz="1400" dirty="0"/>
          </a:p>
          <a:p>
            <a:r>
              <a:rPr lang="en-US" sz="1400" dirty="0"/>
              <a:t>The second table shows the 5-way accuracy of the FBH and SDH-SDH classes. SDH-SDH class refers to the case where two SDH holes are present in the steel block.</a:t>
            </a:r>
          </a:p>
          <a:p>
            <a:endParaRPr lang="en-US" sz="1400" dirty="0"/>
          </a:p>
          <a:p>
            <a:endParaRPr lang="en-US" sz="1400" dirty="0"/>
          </a:p>
          <a:p>
            <a:endParaRPr lang="en-US" sz="1400" dirty="0"/>
          </a:p>
          <a:p>
            <a:r>
              <a:rPr lang="en-US" sz="1400" dirty="0"/>
              <a:t>Though accuracy of the Meta-Learning seems to be constant, within class confidence decreases with increase in clutter and within class confidence on untrained class FBH is low.</a:t>
            </a:r>
          </a:p>
          <a:p>
            <a:endParaRPr lang="en-US" dirty="0"/>
          </a:p>
          <a:p>
            <a:endParaRPr lang="en-US" dirty="0"/>
          </a:p>
        </p:txBody>
      </p:sp>
      <p:sp>
        <p:nvSpPr>
          <p:cNvPr id="2" name="Title 1">
            <a:extLst>
              <a:ext uri="{FF2B5EF4-FFF2-40B4-BE49-F238E27FC236}">
                <a16:creationId xmlns:a16="http://schemas.microsoft.com/office/drawing/2014/main" id="{FAC851F7-3C2F-7859-CFA2-BE9300098589}"/>
              </a:ext>
            </a:extLst>
          </p:cNvPr>
          <p:cNvSpPr>
            <a:spLocks noGrp="1"/>
          </p:cNvSpPr>
          <p:nvPr>
            <p:ph type="title" idx="4294967295"/>
          </p:nvPr>
        </p:nvSpPr>
        <p:spPr>
          <a:xfrm>
            <a:off x="467544" y="204788"/>
            <a:ext cx="7758881" cy="691099"/>
          </a:xfrm>
          <a:prstGeom prst="rect">
            <a:avLst/>
          </a:prstGeom>
        </p:spPr>
        <p:txBody>
          <a:bodyPr/>
          <a:lstStyle/>
          <a:p>
            <a:r>
              <a:rPr lang="en-US" sz="2800" dirty="0"/>
              <a:t>More Observations on Meta Learning </a:t>
            </a:r>
          </a:p>
        </p:txBody>
      </p:sp>
      <p:pic>
        <p:nvPicPr>
          <p:cNvPr id="5" name="Picture 4">
            <a:extLst>
              <a:ext uri="{FF2B5EF4-FFF2-40B4-BE49-F238E27FC236}">
                <a16:creationId xmlns:a16="http://schemas.microsoft.com/office/drawing/2014/main" id="{8C27F69A-D0D8-034F-0412-21E33EF8DEAB}"/>
              </a:ext>
            </a:extLst>
          </p:cNvPr>
          <p:cNvPicPr>
            <a:picLocks noChangeAspect="1"/>
          </p:cNvPicPr>
          <p:nvPr/>
        </p:nvPicPr>
        <p:blipFill>
          <a:blip r:embed="rId2"/>
          <a:stretch>
            <a:fillRect/>
          </a:stretch>
        </p:blipFill>
        <p:spPr>
          <a:xfrm>
            <a:off x="1895416" y="1882612"/>
            <a:ext cx="3024336" cy="750133"/>
          </a:xfrm>
          <a:prstGeom prst="rect">
            <a:avLst/>
          </a:prstGeom>
        </p:spPr>
      </p:pic>
      <p:pic>
        <p:nvPicPr>
          <p:cNvPr id="6" name="Picture 5">
            <a:extLst>
              <a:ext uri="{FF2B5EF4-FFF2-40B4-BE49-F238E27FC236}">
                <a16:creationId xmlns:a16="http://schemas.microsoft.com/office/drawing/2014/main" id="{58712124-6CA2-7207-9689-A6B762D2B30C}"/>
              </a:ext>
            </a:extLst>
          </p:cNvPr>
          <p:cNvPicPr>
            <a:picLocks noChangeAspect="1"/>
          </p:cNvPicPr>
          <p:nvPr/>
        </p:nvPicPr>
        <p:blipFill>
          <a:blip r:embed="rId3"/>
          <a:stretch>
            <a:fillRect/>
          </a:stretch>
        </p:blipFill>
        <p:spPr>
          <a:xfrm>
            <a:off x="2050772" y="3478231"/>
            <a:ext cx="2701671" cy="545752"/>
          </a:xfrm>
          <a:prstGeom prst="rect">
            <a:avLst/>
          </a:prstGeom>
        </p:spPr>
      </p:pic>
      <p:pic>
        <p:nvPicPr>
          <p:cNvPr id="7" name="Picture 6" descr="Chart, line chart&#10;&#10;Description automatically generated">
            <a:extLst>
              <a:ext uri="{FF2B5EF4-FFF2-40B4-BE49-F238E27FC236}">
                <a16:creationId xmlns:a16="http://schemas.microsoft.com/office/drawing/2014/main" id="{5830CA3D-75A4-FB09-4AAE-81AEE5B47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683" y="2728528"/>
            <a:ext cx="2619324" cy="1499406"/>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009B88FE-56CF-45B8-F1D6-82C448814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267845"/>
            <a:ext cx="1816304" cy="2363646"/>
          </a:xfrm>
          <a:prstGeom prst="rect">
            <a:avLst/>
          </a:prstGeom>
        </p:spPr>
      </p:pic>
    </p:spTree>
    <p:extLst>
      <p:ext uri="{BB962C8B-B14F-4D97-AF65-F5344CB8AC3E}">
        <p14:creationId xmlns:p14="http://schemas.microsoft.com/office/powerpoint/2010/main" val="366024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97FC3-7A1A-CF79-787F-3F5B9B7FF5DB}"/>
              </a:ext>
            </a:extLst>
          </p:cNvPr>
          <p:cNvSpPr>
            <a:spLocks noGrp="1"/>
          </p:cNvSpPr>
          <p:nvPr>
            <p:ph idx="1"/>
          </p:nvPr>
        </p:nvSpPr>
        <p:spPr>
          <a:xfrm>
            <a:off x="467544" y="1110997"/>
            <a:ext cx="8219256" cy="3394472"/>
          </a:xfrm>
        </p:spPr>
        <p:txBody>
          <a:bodyPr/>
          <a:lstStyle/>
          <a:p>
            <a:r>
              <a:rPr lang="en-US" sz="1400" dirty="0"/>
              <a:t>ML learning algorithms demonstrate very robust performance for ultrasonic flaw detection even in presence of significant clutter noise.</a:t>
            </a:r>
          </a:p>
          <a:p>
            <a:pPr lvl="1"/>
            <a:r>
              <a:rPr lang="en-US" sz="1200" dirty="0"/>
              <a:t>There are computationally efficient algorithms which are suitable for embedded systems (i.e., edge computing) such as </a:t>
            </a:r>
            <a:r>
              <a:rPr lang="en-US" sz="1200" dirty="0" err="1"/>
              <a:t>LoR</a:t>
            </a:r>
            <a:r>
              <a:rPr lang="en-US" sz="1200" dirty="0"/>
              <a:t> and NN.</a:t>
            </a:r>
          </a:p>
          <a:p>
            <a:r>
              <a:rPr lang="en-US" sz="1400" dirty="0"/>
              <a:t>DL algorithms are evolving very rapidly and there are many architectures suitable for analyzing raw Ultrasonic signals (A-scan and B-scan data).</a:t>
            </a:r>
          </a:p>
          <a:p>
            <a:r>
              <a:rPr lang="en-US" sz="1400" dirty="0"/>
              <a:t>While DL is not necessary for binary classification tasks (detection), more challenging problems can be solved with specialized DL networks. </a:t>
            </a:r>
          </a:p>
          <a:p>
            <a:pPr lvl="1"/>
            <a:r>
              <a:rPr lang="en-US" sz="1200" dirty="0"/>
              <a:t>These tasks can include multi-class detection (distinguish flaw types) or material characterization among others.</a:t>
            </a:r>
          </a:p>
          <a:p>
            <a:pPr lvl="1"/>
            <a:r>
              <a:rPr lang="en-US" sz="1200" dirty="0"/>
              <a:t>Main challenge for DL is obtaining sufficient experimental training data </a:t>
            </a:r>
            <a:r>
              <a:rPr lang="en-US" sz="1200"/>
              <a:t>and the computational </a:t>
            </a:r>
            <a:r>
              <a:rPr lang="en-US" sz="1200" dirty="0"/>
              <a:t>issues.</a:t>
            </a:r>
          </a:p>
          <a:p>
            <a:pPr lvl="1"/>
            <a:endParaRPr lang="en-US" sz="1200" dirty="0"/>
          </a:p>
          <a:p>
            <a:r>
              <a:rPr lang="en-US" sz="1400" dirty="0"/>
              <a:t>We are currently investigating simulated/experimental data sets as well as compressed DL network models for real-time hardware implementation (inference only).</a:t>
            </a:r>
          </a:p>
          <a:p>
            <a:pPr lvl="1"/>
            <a:endParaRPr lang="en-US" sz="1200" dirty="0"/>
          </a:p>
          <a:p>
            <a:endParaRPr lang="en-US" dirty="0"/>
          </a:p>
        </p:txBody>
      </p:sp>
      <p:sp>
        <p:nvSpPr>
          <p:cNvPr id="4" name="Title 1">
            <a:extLst>
              <a:ext uri="{FF2B5EF4-FFF2-40B4-BE49-F238E27FC236}">
                <a16:creationId xmlns:a16="http://schemas.microsoft.com/office/drawing/2014/main" id="{B01A3A87-589E-3F9F-A47F-C933BEB0A77F}"/>
              </a:ext>
            </a:extLst>
          </p:cNvPr>
          <p:cNvSpPr txBox="1">
            <a:spLocks/>
          </p:cNvSpPr>
          <p:nvPr/>
        </p:nvSpPr>
        <p:spPr>
          <a:xfrm>
            <a:off x="467544" y="204788"/>
            <a:ext cx="7758881" cy="85725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t>Conclusion</a:t>
            </a:r>
          </a:p>
        </p:txBody>
      </p:sp>
    </p:spTree>
    <p:extLst>
      <p:ext uri="{BB962C8B-B14F-4D97-AF65-F5344CB8AC3E}">
        <p14:creationId xmlns:p14="http://schemas.microsoft.com/office/powerpoint/2010/main" val="400193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8EF-829F-639B-15F5-61EB561FB585}"/>
              </a:ext>
            </a:extLst>
          </p:cNvPr>
          <p:cNvSpPr>
            <a:spLocks noGrp="1"/>
          </p:cNvSpPr>
          <p:nvPr>
            <p:ph type="title"/>
          </p:nvPr>
        </p:nvSpPr>
        <p:spPr>
          <a:xfrm>
            <a:off x="611560" y="958770"/>
            <a:ext cx="8000712" cy="856980"/>
          </a:xfrm>
        </p:spPr>
        <p:txBody>
          <a:bodyPr/>
          <a:lstStyle/>
          <a:p>
            <a:pPr algn="ctr"/>
            <a:r>
              <a:rPr lang="en-US" dirty="0"/>
              <a:t>Thank you!</a:t>
            </a:r>
          </a:p>
        </p:txBody>
      </p:sp>
      <p:sp>
        <p:nvSpPr>
          <p:cNvPr id="3" name="Text Placeholder 2">
            <a:extLst>
              <a:ext uri="{FF2B5EF4-FFF2-40B4-BE49-F238E27FC236}">
                <a16:creationId xmlns:a16="http://schemas.microsoft.com/office/drawing/2014/main" id="{5FC8FC74-106B-810D-D5D2-45917B6E77DC}"/>
              </a:ext>
            </a:extLst>
          </p:cNvPr>
          <p:cNvSpPr>
            <a:spLocks noGrp="1"/>
          </p:cNvSpPr>
          <p:nvPr>
            <p:ph type="body"/>
          </p:nvPr>
        </p:nvSpPr>
        <p:spPr>
          <a:xfrm>
            <a:off x="457200" y="1203390"/>
            <a:ext cx="8227080" cy="2981340"/>
          </a:xfrm>
        </p:spPr>
        <p:txBody>
          <a:bodyPr/>
          <a:lstStyle/>
          <a:p>
            <a:endParaRPr lang="en-US" dirty="0"/>
          </a:p>
          <a:p>
            <a:pPr algn="ctr"/>
            <a:r>
              <a:rPr lang="en-US" sz="2400" dirty="0"/>
              <a:t>QUESTIONS?</a:t>
            </a:r>
          </a:p>
          <a:p>
            <a:pPr algn="ctr"/>
            <a:endParaRPr lang="en-US" sz="2400" dirty="0"/>
          </a:p>
          <a:p>
            <a:pPr algn="ctr"/>
            <a:endParaRPr lang="en-US" sz="2400" dirty="0"/>
          </a:p>
          <a:p>
            <a:pPr algn="ctr"/>
            <a:r>
              <a:rPr lang="en-US" sz="1600" dirty="0"/>
              <a:t>Contact:</a:t>
            </a:r>
          </a:p>
          <a:p>
            <a:pPr lvl="1" algn="ctr"/>
            <a:r>
              <a:rPr lang="en-US" sz="1400" dirty="0"/>
              <a:t>ERDAL ORUKLU</a:t>
            </a:r>
          </a:p>
          <a:p>
            <a:pPr lvl="1" algn="ctr"/>
            <a:r>
              <a:rPr lang="en-US" sz="1400" dirty="0">
                <a:hlinkClick r:id="rId2"/>
              </a:rPr>
              <a:t>oruklu@iit.edu</a:t>
            </a:r>
            <a:r>
              <a:rPr lang="en-US" sz="1400" dirty="0"/>
              <a:t> </a:t>
            </a:r>
          </a:p>
        </p:txBody>
      </p:sp>
    </p:spTree>
    <p:extLst>
      <p:ext uri="{BB962C8B-B14F-4D97-AF65-F5344CB8AC3E}">
        <p14:creationId xmlns:p14="http://schemas.microsoft.com/office/powerpoint/2010/main" val="294727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3"/>
          <p:cNvSpPr/>
          <p:nvPr/>
        </p:nvSpPr>
        <p:spPr>
          <a:xfrm>
            <a:off x="4331970" y="1329480"/>
            <a:ext cx="3082320" cy="3305880"/>
          </a:xfrm>
          <a:prstGeom prst="rect">
            <a:avLst/>
          </a:prstGeom>
          <a:noFill/>
          <a:ln>
            <a:noFill/>
          </a:ln>
        </p:spPr>
        <p:style>
          <a:lnRef idx="0">
            <a:scrgbClr r="0" g="0" b="0"/>
          </a:lnRef>
          <a:fillRef idx="0">
            <a:scrgbClr r="0" g="0" b="0"/>
          </a:fillRef>
          <a:effectRef idx="0">
            <a:scrgbClr r="0" g="0" b="0"/>
          </a:effectRef>
          <a:fontRef idx="minor"/>
        </p:style>
      </p:sp>
      <p:sp>
        <p:nvSpPr>
          <p:cNvPr id="138" name="CustomShape 4"/>
          <p:cNvSpPr/>
          <p:nvPr/>
        </p:nvSpPr>
        <p:spPr>
          <a:xfrm>
            <a:off x="4828770" y="3810510"/>
            <a:ext cx="134460" cy="272970"/>
          </a:xfrm>
          <a:prstGeom prst="rect">
            <a:avLst/>
          </a:prstGeom>
          <a:noFill/>
          <a:ln>
            <a:noFill/>
          </a:ln>
        </p:spPr>
        <p:style>
          <a:lnRef idx="0">
            <a:scrgbClr r="0" g="0" b="0"/>
          </a:lnRef>
          <a:fillRef idx="0">
            <a:scrgbClr r="0" g="0" b="0"/>
          </a:fillRef>
          <a:effectRef idx="0">
            <a:scrgbClr r="0" g="0" b="0"/>
          </a:effectRef>
          <a:fontRef idx="minor"/>
        </p:style>
      </p:sp>
      <p:pic>
        <p:nvPicPr>
          <p:cNvPr id="10" name="Content Placeholder 7" descr="A picture containing sky, traffic, light, LEGO&#10;&#10;Description automatically generated">
            <a:extLst>
              <a:ext uri="{FF2B5EF4-FFF2-40B4-BE49-F238E27FC236}">
                <a16:creationId xmlns:a16="http://schemas.microsoft.com/office/drawing/2014/main" id="{F13D7202-A61E-B6A6-BD2A-D6B78429A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15" y="2559412"/>
            <a:ext cx="2560622" cy="2062094"/>
          </a:xfrm>
          <a:prstGeom prst="rect">
            <a:avLst/>
          </a:prstGeom>
        </p:spPr>
      </p:pic>
      <p:pic>
        <p:nvPicPr>
          <p:cNvPr id="11" name="Picture 10">
            <a:extLst>
              <a:ext uri="{FF2B5EF4-FFF2-40B4-BE49-F238E27FC236}">
                <a16:creationId xmlns:a16="http://schemas.microsoft.com/office/drawing/2014/main" id="{1610AEDE-9B12-9594-7B3B-7AE08FC9DA4D}"/>
              </a:ext>
            </a:extLst>
          </p:cNvPr>
          <p:cNvPicPr>
            <a:picLocks noChangeAspect="1"/>
          </p:cNvPicPr>
          <p:nvPr/>
        </p:nvPicPr>
        <p:blipFill>
          <a:blip r:embed="rId4"/>
          <a:stretch>
            <a:fillRect/>
          </a:stretch>
        </p:blipFill>
        <p:spPr>
          <a:xfrm>
            <a:off x="3995936" y="2694060"/>
            <a:ext cx="2352379" cy="1872208"/>
          </a:xfrm>
          <a:prstGeom prst="rect">
            <a:avLst/>
          </a:prstGeom>
        </p:spPr>
      </p:pic>
      <p:sp>
        <p:nvSpPr>
          <p:cNvPr id="4" name="Text Placeholder 3">
            <a:extLst>
              <a:ext uri="{FF2B5EF4-FFF2-40B4-BE49-F238E27FC236}">
                <a16:creationId xmlns:a16="http://schemas.microsoft.com/office/drawing/2014/main" id="{FF564C1E-B44C-2188-5B0C-640EB3967A25}"/>
              </a:ext>
            </a:extLst>
          </p:cNvPr>
          <p:cNvSpPr>
            <a:spLocks noGrp="1"/>
          </p:cNvSpPr>
          <p:nvPr>
            <p:ph idx="1"/>
          </p:nvPr>
        </p:nvSpPr>
        <p:spPr>
          <a:xfrm>
            <a:off x="467543" y="927732"/>
            <a:ext cx="8208914" cy="3394472"/>
          </a:xfrm>
        </p:spPr>
        <p:txBody>
          <a:bodyPr/>
          <a:lstStyle/>
          <a:p>
            <a:r>
              <a:rPr lang="en-US" sz="1400" dirty="0">
                <a:latin typeface="+mn-lt"/>
              </a:rPr>
              <a:t>There are different types of Ultrasonic NDE/NDT test rigs for structural inspection.</a:t>
            </a:r>
          </a:p>
          <a:p>
            <a:r>
              <a:rPr lang="en-US" sz="1400" dirty="0">
                <a:latin typeface="+mn-lt"/>
              </a:rPr>
              <a:t>The signals that are of interest are A-scan (Amplitude Scan) and B-scan (Brightness Scan).</a:t>
            </a:r>
          </a:p>
          <a:p>
            <a:r>
              <a:rPr lang="en-US" sz="1400" dirty="0">
                <a:latin typeface="+mn-lt"/>
              </a:rPr>
              <a:t>Experimental A-scan data are acquired from broadband Ultrasonic sensor (</a:t>
            </a:r>
            <a:r>
              <a:rPr lang="en-US" sz="1400" dirty="0" err="1">
                <a:latin typeface="+mn-lt"/>
              </a:rPr>
              <a:t>Panametric</a:t>
            </a:r>
            <a:r>
              <a:rPr lang="en-US" sz="1400" dirty="0">
                <a:latin typeface="+mn-lt"/>
              </a:rPr>
              <a:t> A-3062) 0.375 in diameter with 5MHz central frequency and 100 MHz sampling rate.</a:t>
            </a:r>
          </a:p>
          <a:p>
            <a:r>
              <a:rPr lang="en-US" sz="1400" dirty="0">
                <a:latin typeface="+mn-lt"/>
              </a:rPr>
              <a:t>Simulated data generated by </a:t>
            </a:r>
            <a:r>
              <a:rPr lang="en-US" sz="1400" dirty="0" err="1">
                <a:latin typeface="+mn-lt"/>
              </a:rPr>
              <a:t>OnScale</a:t>
            </a:r>
            <a:r>
              <a:rPr lang="en-US" sz="1400" dirty="0">
                <a:latin typeface="+mn-lt"/>
              </a:rPr>
              <a:t> and k-Wave are also used.</a:t>
            </a:r>
          </a:p>
          <a:p>
            <a:endParaRPr lang="en-US" sz="1800" dirty="0"/>
          </a:p>
          <a:p>
            <a:endParaRPr lang="en-US" dirty="0"/>
          </a:p>
        </p:txBody>
      </p:sp>
      <p:sp>
        <p:nvSpPr>
          <p:cNvPr id="3" name="Title 2">
            <a:extLst>
              <a:ext uri="{FF2B5EF4-FFF2-40B4-BE49-F238E27FC236}">
                <a16:creationId xmlns:a16="http://schemas.microsoft.com/office/drawing/2014/main" id="{E0A93741-4FF4-545F-0533-BDC2142CF729}"/>
              </a:ext>
            </a:extLst>
          </p:cNvPr>
          <p:cNvSpPr>
            <a:spLocks noGrp="1"/>
          </p:cNvSpPr>
          <p:nvPr>
            <p:ph type="title" idx="4294967295"/>
          </p:nvPr>
        </p:nvSpPr>
        <p:spPr>
          <a:xfrm>
            <a:off x="467543" y="138113"/>
            <a:ext cx="7481070" cy="857250"/>
          </a:xfrm>
          <a:prstGeom prst="rect">
            <a:avLst/>
          </a:prstGeom>
        </p:spPr>
        <p:txBody>
          <a:bodyPr/>
          <a:lstStyle/>
          <a:p>
            <a:r>
              <a:rPr lang="en-US" sz="3200" spc="-1" dirty="0">
                <a:uFill>
                  <a:solidFill>
                    <a:srgbClr val="FFFFFF"/>
                  </a:solidFill>
                </a:uFill>
                <a:ea typeface="DejaVu Sans"/>
              </a:rPr>
              <a:t>Ultrasonic NDT and Setup</a:t>
            </a:r>
            <a:endParaRPr lang="en-US" sz="3200" dirty="0"/>
          </a:p>
        </p:txBody>
      </p:sp>
      <p:sp>
        <p:nvSpPr>
          <p:cNvPr id="8" name="TextBox 7">
            <a:extLst>
              <a:ext uri="{FF2B5EF4-FFF2-40B4-BE49-F238E27FC236}">
                <a16:creationId xmlns:a16="http://schemas.microsoft.com/office/drawing/2014/main" id="{B9AD5420-3C2E-3A31-66B6-86F1B7FE4815}"/>
              </a:ext>
            </a:extLst>
          </p:cNvPr>
          <p:cNvSpPr txBox="1"/>
          <p:nvPr/>
        </p:nvSpPr>
        <p:spPr>
          <a:xfrm>
            <a:off x="1105769" y="4944000"/>
            <a:ext cx="3857461" cy="169277"/>
          </a:xfrm>
          <a:prstGeom prst="rect">
            <a:avLst/>
          </a:prstGeom>
          <a:noFill/>
        </p:spPr>
        <p:txBody>
          <a:bodyPr wrap="square">
            <a:spAutoFit/>
          </a:bodyPr>
          <a:lstStyle/>
          <a:p>
            <a:pPr lvl="0" algn="just">
              <a:lnSpc>
                <a:spcPct val="100000"/>
              </a:lnSpc>
              <a:spcBef>
                <a:spcPts val="0"/>
              </a:spcBef>
            </a:pPr>
            <a:r>
              <a:rPr lang="en-US" sz="500" dirty="0"/>
              <a:t>Courtesy of ECASP Research Laboratory: ecasp.ece.iit.edu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F22F77-A295-D64D-DFDA-F68850FB7A3D}"/>
              </a:ext>
            </a:extLst>
          </p:cNvPr>
          <p:cNvSpPr>
            <a:spLocks noGrp="1"/>
          </p:cNvSpPr>
          <p:nvPr>
            <p:ph idx="1"/>
          </p:nvPr>
        </p:nvSpPr>
        <p:spPr>
          <a:xfrm>
            <a:off x="395536" y="1110997"/>
            <a:ext cx="5976664" cy="3394472"/>
          </a:xfrm>
        </p:spPr>
        <p:txBody>
          <a:bodyPr/>
          <a:lstStyle/>
          <a:p>
            <a:r>
              <a:rPr lang="en-US" sz="1400" dirty="0"/>
              <a:t>In ultrasonic imaging systems, the patterns of detected echoes, often complex and non-stationary, correspond to the location, shape, size, and orientation of the reflectors and the scattering properties of the propagation path. </a:t>
            </a:r>
          </a:p>
          <a:p>
            <a:r>
              <a:rPr lang="en-US" sz="1400" dirty="0"/>
              <a:t>Several signal modeling and estimation methods exist for ultrasonic echo classification, detection, recognition, and compression objectives. </a:t>
            </a:r>
          </a:p>
          <a:p>
            <a:r>
              <a:rPr lang="en-US" sz="1400" dirty="0"/>
              <a:t>This talk will cover:</a:t>
            </a:r>
          </a:p>
          <a:p>
            <a:pPr lvl="1"/>
            <a:r>
              <a:rPr lang="en-US" sz="1400" dirty="0"/>
              <a:t>Time Frequency Analysis</a:t>
            </a:r>
          </a:p>
          <a:p>
            <a:pPr lvl="1"/>
            <a:r>
              <a:rPr lang="en-US" sz="1400" dirty="0"/>
              <a:t>Machine Learning</a:t>
            </a:r>
          </a:p>
          <a:p>
            <a:pPr lvl="2"/>
            <a:r>
              <a:rPr lang="en-US" sz="1200" dirty="0"/>
              <a:t>Supervised and Unsupervised</a:t>
            </a:r>
          </a:p>
          <a:p>
            <a:pPr lvl="1"/>
            <a:r>
              <a:rPr lang="en-US" sz="1400" dirty="0"/>
              <a:t>Deep Learning</a:t>
            </a:r>
          </a:p>
          <a:p>
            <a:endParaRPr lang="en-US" sz="1400" dirty="0"/>
          </a:p>
          <a:p>
            <a:r>
              <a:rPr lang="en-US" sz="1400" dirty="0"/>
              <a:t>What are the advanced NDT applications made possible by ML?</a:t>
            </a:r>
          </a:p>
          <a:p>
            <a:r>
              <a:rPr lang="en-US" sz="1400" dirty="0"/>
              <a:t>What are the implications for computational requirements?</a:t>
            </a:r>
          </a:p>
          <a:p>
            <a:pPr lvl="1"/>
            <a:endParaRPr lang="en-US" sz="1400" dirty="0"/>
          </a:p>
          <a:p>
            <a:pPr lvl="1"/>
            <a:endParaRPr lang="en-US" sz="1000" dirty="0"/>
          </a:p>
          <a:p>
            <a:endParaRPr lang="en-US" sz="1400" dirty="0"/>
          </a:p>
          <a:p>
            <a:endParaRPr lang="en-US" dirty="0"/>
          </a:p>
        </p:txBody>
      </p:sp>
      <p:sp>
        <p:nvSpPr>
          <p:cNvPr id="5" name="Title 4">
            <a:extLst>
              <a:ext uri="{FF2B5EF4-FFF2-40B4-BE49-F238E27FC236}">
                <a16:creationId xmlns:a16="http://schemas.microsoft.com/office/drawing/2014/main" id="{BDDE990C-DE3F-AF30-24D8-A640D8CA26B1}"/>
              </a:ext>
            </a:extLst>
          </p:cNvPr>
          <p:cNvSpPr>
            <a:spLocks noGrp="1"/>
          </p:cNvSpPr>
          <p:nvPr>
            <p:ph type="title" idx="4294967295"/>
          </p:nvPr>
        </p:nvSpPr>
        <p:spPr>
          <a:xfrm>
            <a:off x="539552" y="204788"/>
            <a:ext cx="7686873" cy="857250"/>
          </a:xfrm>
          <a:prstGeom prst="rect">
            <a:avLst/>
          </a:prstGeom>
        </p:spPr>
        <p:txBody>
          <a:bodyPr/>
          <a:lstStyle/>
          <a:p>
            <a:r>
              <a:rPr lang="en-US" sz="2800" b="1" dirty="0">
                <a:latin typeface="+mn-lt"/>
              </a:rPr>
              <a:t>Ultrasonic Flaw Detection</a:t>
            </a:r>
            <a:endParaRPr lang="en-US" sz="4000" dirty="0"/>
          </a:p>
        </p:txBody>
      </p:sp>
      <p:pic>
        <p:nvPicPr>
          <p:cNvPr id="8" name="Picture 8">
            <a:extLst>
              <a:ext uri="{FF2B5EF4-FFF2-40B4-BE49-F238E27FC236}">
                <a16:creationId xmlns:a16="http://schemas.microsoft.com/office/drawing/2014/main" id="{2B3912E6-3FFE-8B68-4511-7ED9F895C8DD}"/>
              </a:ext>
            </a:extLst>
          </p:cNvPr>
          <p:cNvPicPr>
            <a:picLocks noChangeAspect="1" noChangeArrowheads="1"/>
          </p:cNvPicPr>
          <p:nvPr/>
        </p:nvPicPr>
        <p:blipFill>
          <a:blip r:embed="rId2" cstate="print"/>
          <a:srcRect/>
          <a:stretch>
            <a:fillRect/>
          </a:stretch>
        </p:blipFill>
        <p:spPr bwMode="auto">
          <a:xfrm>
            <a:off x="6253074" y="699542"/>
            <a:ext cx="2866138" cy="3600400"/>
          </a:xfrm>
          <a:prstGeom prst="rect">
            <a:avLst/>
          </a:prstGeom>
          <a:noFill/>
          <a:ln w="9525">
            <a:noFill/>
            <a:miter lim="800000"/>
            <a:headEnd/>
            <a:tailEnd/>
          </a:ln>
        </p:spPr>
      </p:pic>
    </p:spTree>
    <p:extLst>
      <p:ext uri="{BB962C8B-B14F-4D97-AF65-F5344CB8AC3E}">
        <p14:creationId xmlns:p14="http://schemas.microsoft.com/office/powerpoint/2010/main" val="393789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FD5D-C564-D90E-4D84-F51C59E5D8B6}"/>
              </a:ext>
            </a:extLst>
          </p:cNvPr>
          <p:cNvSpPr>
            <a:spLocks noGrp="1"/>
          </p:cNvSpPr>
          <p:nvPr>
            <p:ph type="title" idx="4294967295"/>
          </p:nvPr>
        </p:nvSpPr>
        <p:spPr>
          <a:xfrm>
            <a:off x="534298" y="204788"/>
            <a:ext cx="8286174" cy="857250"/>
          </a:xfrm>
          <a:prstGeom prst="rect">
            <a:avLst/>
          </a:prstGeom>
        </p:spPr>
        <p:txBody>
          <a:bodyPr/>
          <a:lstStyle/>
          <a:p>
            <a:r>
              <a:rPr lang="en-US" sz="2800" dirty="0"/>
              <a:t>Time-Frequency Analysis of Ultrasonic Signals</a:t>
            </a:r>
          </a:p>
        </p:txBody>
      </p:sp>
      <p:pic>
        <p:nvPicPr>
          <p:cNvPr id="7" name="Picture 6">
            <a:extLst>
              <a:ext uri="{FF2B5EF4-FFF2-40B4-BE49-F238E27FC236}">
                <a16:creationId xmlns:a16="http://schemas.microsoft.com/office/drawing/2014/main" id="{42980FBA-A9FD-90BF-6098-3C41D3BCCA2A}"/>
              </a:ext>
            </a:extLst>
          </p:cNvPr>
          <p:cNvPicPr>
            <a:picLocks noChangeAspect="1"/>
          </p:cNvPicPr>
          <p:nvPr/>
        </p:nvPicPr>
        <p:blipFill>
          <a:blip r:embed="rId2"/>
          <a:stretch>
            <a:fillRect/>
          </a:stretch>
        </p:blipFill>
        <p:spPr>
          <a:xfrm>
            <a:off x="816224" y="848244"/>
            <a:ext cx="3225854" cy="1556178"/>
          </a:xfrm>
          <a:prstGeom prst="rect">
            <a:avLst/>
          </a:prstGeom>
        </p:spPr>
      </p:pic>
      <p:pic>
        <p:nvPicPr>
          <p:cNvPr id="8" name="Picture 1">
            <a:extLst>
              <a:ext uri="{FF2B5EF4-FFF2-40B4-BE49-F238E27FC236}">
                <a16:creationId xmlns:a16="http://schemas.microsoft.com/office/drawing/2014/main" id="{4ABFAE5A-6D86-B06E-ED77-5F0E58A70950}"/>
              </a:ext>
            </a:extLst>
          </p:cNvPr>
          <p:cNvPicPr>
            <a:picLocks noChangeAspect="1" noChangeArrowheads="1"/>
          </p:cNvPicPr>
          <p:nvPr/>
        </p:nvPicPr>
        <p:blipFill>
          <a:blip r:embed="rId3" cstate="print"/>
          <a:srcRect/>
          <a:stretch>
            <a:fillRect/>
          </a:stretch>
        </p:blipFill>
        <p:spPr bwMode="auto">
          <a:xfrm>
            <a:off x="2106303" y="3925973"/>
            <a:ext cx="1655230" cy="951413"/>
          </a:xfrm>
          <a:prstGeom prst="rect">
            <a:avLst/>
          </a:prstGeom>
          <a:noFill/>
          <a:ln w="9525">
            <a:noFill/>
            <a:miter lim="800000"/>
            <a:headEnd/>
            <a:tailEnd/>
          </a:ln>
        </p:spPr>
      </p:pic>
      <p:pic>
        <p:nvPicPr>
          <p:cNvPr id="9" name="Picture 2">
            <a:extLst>
              <a:ext uri="{FF2B5EF4-FFF2-40B4-BE49-F238E27FC236}">
                <a16:creationId xmlns:a16="http://schemas.microsoft.com/office/drawing/2014/main" id="{3409BD50-AC85-3165-CFDC-39F10AD26188}"/>
              </a:ext>
            </a:extLst>
          </p:cNvPr>
          <p:cNvPicPr>
            <a:picLocks noChangeAspect="1" noChangeArrowheads="1"/>
          </p:cNvPicPr>
          <p:nvPr/>
        </p:nvPicPr>
        <p:blipFill>
          <a:blip r:embed="rId4" cstate="print"/>
          <a:srcRect/>
          <a:stretch>
            <a:fillRect/>
          </a:stretch>
        </p:blipFill>
        <p:spPr bwMode="auto">
          <a:xfrm>
            <a:off x="967575" y="2760667"/>
            <a:ext cx="2758611" cy="1165306"/>
          </a:xfrm>
          <a:prstGeom prst="rect">
            <a:avLst/>
          </a:prstGeom>
          <a:noFill/>
          <a:ln w="9525">
            <a:noFill/>
            <a:miter lim="800000"/>
            <a:headEnd/>
            <a:tailEnd/>
          </a:ln>
        </p:spPr>
      </p:pic>
      <p:sp>
        <p:nvSpPr>
          <p:cNvPr id="10" name="Oval 9">
            <a:extLst>
              <a:ext uri="{FF2B5EF4-FFF2-40B4-BE49-F238E27FC236}">
                <a16:creationId xmlns:a16="http://schemas.microsoft.com/office/drawing/2014/main" id="{B8A6111A-7036-D926-3810-F1634B76BABF}"/>
              </a:ext>
            </a:extLst>
          </p:cNvPr>
          <p:cNvSpPr/>
          <p:nvPr/>
        </p:nvSpPr>
        <p:spPr bwMode="auto">
          <a:xfrm>
            <a:off x="895140" y="2847115"/>
            <a:ext cx="898922" cy="1142697"/>
          </a:xfrm>
          <a:prstGeom prst="ellipse">
            <a:avLst/>
          </a:prstGeom>
          <a:noFill/>
          <a:ln w="28575" cap="flat" cmpd="sng" algn="ctr">
            <a:solidFill>
              <a:schemeClr val="tx1"/>
            </a:solidFill>
            <a:prstDash val="sysDot"/>
            <a:round/>
            <a:headEnd type="none" w="med" len="med"/>
            <a:tailEnd type="triangle" w="med" len="med"/>
          </a:ln>
          <a:effectLst/>
        </p:spPr>
        <p:txBody>
          <a:bodyPr vert="horz" wrap="none" lIns="91440" tIns="45720" rIns="91440" bIns="45720" rtlCol="0" anchor="ctr" compatLnSpc="1"/>
          <a:lstStyle/>
          <a:p>
            <a:pPr marL="0" marR="0" indent="0" algn="ctr" defTabSz="914400" rtl="0" eaLnBrk="0" fontAlgn="base" latinLnBrk="0" hangingPunct="0">
              <a:lnSpc>
                <a:spcPct val="100000"/>
              </a:lnSpc>
              <a:spcBef>
                <a:spcPct val="0"/>
              </a:spcBef>
              <a:spcAft>
                <a:spcPct val="0"/>
              </a:spcAft>
              <a:buNone/>
              <a:tabLst/>
            </a:pPr>
            <a:endParaRPr kumimoji="0" lang="en-US" sz="1200" b="1" i="0" u="none" strike="noStrike" baseline="0">
              <a:solidFill>
                <a:schemeClr val="tx1">
                  <a:alpha val="100000"/>
                </a:schemeClr>
              </a:solidFill>
              <a:effectLst/>
              <a:latin typeface="Comic Sans MS"/>
            </a:endParaRPr>
          </a:p>
        </p:txBody>
      </p:sp>
      <p:cxnSp>
        <p:nvCxnSpPr>
          <p:cNvPr id="11" name="Straight Arrow Connector 10">
            <a:extLst>
              <a:ext uri="{FF2B5EF4-FFF2-40B4-BE49-F238E27FC236}">
                <a16:creationId xmlns:a16="http://schemas.microsoft.com/office/drawing/2014/main" id="{F1B138A8-19DA-0DD9-73AE-5816F0B94FC7}"/>
              </a:ext>
            </a:extLst>
          </p:cNvPr>
          <p:cNvCxnSpPr>
            <a:cxnSpLocks/>
          </p:cNvCxnSpPr>
          <p:nvPr/>
        </p:nvCxnSpPr>
        <p:spPr bwMode="auto">
          <a:xfrm>
            <a:off x="1547664" y="4209650"/>
            <a:ext cx="648072" cy="451168"/>
          </a:xfrm>
          <a:prstGeom prst="straightConnector1">
            <a:avLst/>
          </a:prstGeom>
          <a:noFill/>
          <a:ln w="28575" cap="flat" cmpd="sng" algn="ctr">
            <a:solidFill>
              <a:schemeClr val="tx1"/>
            </a:solidFill>
            <a:prstDash val="solid"/>
            <a:round/>
            <a:headEnd type="none" w="med" len="med"/>
            <a:tailEnd type="arrow"/>
          </a:ln>
          <a:effectLst/>
        </p:spPr>
      </p:cxnSp>
      <p:pic>
        <p:nvPicPr>
          <p:cNvPr id="13" name="Picture 1">
            <a:extLst>
              <a:ext uri="{FF2B5EF4-FFF2-40B4-BE49-F238E27FC236}">
                <a16:creationId xmlns:a16="http://schemas.microsoft.com/office/drawing/2014/main" id="{D896EB1F-D720-C52F-0ECD-417C55F06CA6}"/>
              </a:ext>
            </a:extLst>
          </p:cNvPr>
          <p:cNvPicPr>
            <a:picLocks noChangeAspect="1" noChangeArrowheads="1"/>
          </p:cNvPicPr>
          <p:nvPr/>
        </p:nvPicPr>
        <p:blipFill rotWithShape="1">
          <a:blip r:embed="rId5" cstate="print"/>
          <a:srcRect t="4347" b="4230"/>
          <a:stretch/>
        </p:blipFill>
        <p:spPr bwMode="auto">
          <a:xfrm>
            <a:off x="4711111" y="815292"/>
            <a:ext cx="4432889" cy="2232248"/>
          </a:xfrm>
          <a:prstGeom prst="rect">
            <a:avLst/>
          </a:prstGeom>
          <a:noFill/>
          <a:ln w="9525">
            <a:noFill/>
            <a:miter lim="800000"/>
            <a:headEnd/>
            <a:tailEnd/>
          </a:ln>
        </p:spPr>
      </p:pic>
      <p:pic>
        <p:nvPicPr>
          <p:cNvPr id="17" name="Picture 2">
            <a:extLst>
              <a:ext uri="{FF2B5EF4-FFF2-40B4-BE49-F238E27FC236}">
                <a16:creationId xmlns:a16="http://schemas.microsoft.com/office/drawing/2014/main" id="{07697A8C-7849-F397-D2FF-2AA3A0677D21}"/>
              </a:ext>
            </a:extLst>
          </p:cNvPr>
          <p:cNvPicPr>
            <a:picLocks noChangeAspect="1" noChangeArrowheads="1"/>
          </p:cNvPicPr>
          <p:nvPr/>
        </p:nvPicPr>
        <p:blipFill rotWithShape="1">
          <a:blip r:embed="rId6" cstate="print"/>
          <a:srcRect t="-3098" b="9865"/>
          <a:stretch/>
        </p:blipFill>
        <p:spPr bwMode="auto">
          <a:xfrm>
            <a:off x="4181024" y="3080221"/>
            <a:ext cx="2296333" cy="1737360"/>
          </a:xfrm>
          <a:prstGeom prst="rect">
            <a:avLst/>
          </a:prstGeom>
          <a:noFill/>
          <a:ln w="9525">
            <a:noFill/>
            <a:miter lim="800000"/>
            <a:headEnd/>
            <a:tailEnd/>
          </a:ln>
        </p:spPr>
      </p:pic>
      <p:sp>
        <p:nvSpPr>
          <p:cNvPr id="3" name="TextBox 2">
            <a:extLst>
              <a:ext uri="{FF2B5EF4-FFF2-40B4-BE49-F238E27FC236}">
                <a16:creationId xmlns:a16="http://schemas.microsoft.com/office/drawing/2014/main" id="{9D6D73A5-9A11-09DD-9D11-3D80BEF195A7}"/>
              </a:ext>
            </a:extLst>
          </p:cNvPr>
          <p:cNvSpPr txBox="1"/>
          <p:nvPr/>
        </p:nvSpPr>
        <p:spPr>
          <a:xfrm>
            <a:off x="4663669" y="4850279"/>
            <a:ext cx="1350050" cy="215444"/>
          </a:xfrm>
          <a:prstGeom prst="rect">
            <a:avLst/>
          </a:prstGeom>
          <a:noFill/>
        </p:spPr>
        <p:txBody>
          <a:bodyPr wrap="none" rtlCol="0">
            <a:spAutoFit/>
          </a:bodyPr>
          <a:lstStyle/>
          <a:p>
            <a:r>
              <a:rPr lang="en-US" sz="800" dirty="0"/>
              <a:t>Wavelet Decomposition</a:t>
            </a:r>
          </a:p>
        </p:txBody>
      </p:sp>
      <p:sp>
        <p:nvSpPr>
          <p:cNvPr id="12" name="TextBox 11">
            <a:extLst>
              <a:ext uri="{FF2B5EF4-FFF2-40B4-BE49-F238E27FC236}">
                <a16:creationId xmlns:a16="http://schemas.microsoft.com/office/drawing/2014/main" id="{66CA9696-2D04-7BCC-9708-BCC94BE9D0DF}"/>
              </a:ext>
            </a:extLst>
          </p:cNvPr>
          <p:cNvSpPr txBox="1"/>
          <p:nvPr/>
        </p:nvSpPr>
        <p:spPr>
          <a:xfrm>
            <a:off x="5714652" y="2986948"/>
            <a:ext cx="2758612" cy="215444"/>
          </a:xfrm>
          <a:prstGeom prst="rect">
            <a:avLst/>
          </a:prstGeom>
          <a:noFill/>
        </p:spPr>
        <p:txBody>
          <a:bodyPr wrap="square" rtlCol="0">
            <a:spAutoFit/>
          </a:bodyPr>
          <a:lstStyle/>
          <a:p>
            <a:r>
              <a:rPr lang="en-US" sz="800" dirty="0"/>
              <a:t>Subband decomposition- observation channels</a:t>
            </a:r>
          </a:p>
        </p:txBody>
      </p:sp>
      <p:sp>
        <p:nvSpPr>
          <p:cNvPr id="14" name="TextBox 13">
            <a:extLst>
              <a:ext uri="{FF2B5EF4-FFF2-40B4-BE49-F238E27FC236}">
                <a16:creationId xmlns:a16="http://schemas.microsoft.com/office/drawing/2014/main" id="{8CCB1674-FF5B-06D8-43E4-51F783ABF8A1}"/>
              </a:ext>
            </a:extLst>
          </p:cNvPr>
          <p:cNvSpPr txBox="1"/>
          <p:nvPr/>
        </p:nvSpPr>
        <p:spPr>
          <a:xfrm>
            <a:off x="1220336" y="4602137"/>
            <a:ext cx="920445" cy="215444"/>
          </a:xfrm>
          <a:prstGeom prst="rect">
            <a:avLst/>
          </a:prstGeom>
          <a:noFill/>
        </p:spPr>
        <p:txBody>
          <a:bodyPr wrap="none" rtlCol="0">
            <a:spAutoFit/>
          </a:bodyPr>
          <a:lstStyle/>
          <a:p>
            <a:r>
              <a:rPr lang="en-US" sz="800" dirty="0"/>
              <a:t>Filter locations</a:t>
            </a:r>
          </a:p>
        </p:txBody>
      </p:sp>
      <p:sp>
        <p:nvSpPr>
          <p:cNvPr id="15" name="TextBox 14">
            <a:extLst>
              <a:ext uri="{FF2B5EF4-FFF2-40B4-BE49-F238E27FC236}">
                <a16:creationId xmlns:a16="http://schemas.microsoft.com/office/drawing/2014/main" id="{E364AA9A-6D7E-D466-13AC-6D64A2BF6EBD}"/>
              </a:ext>
            </a:extLst>
          </p:cNvPr>
          <p:cNvSpPr txBox="1"/>
          <p:nvPr/>
        </p:nvSpPr>
        <p:spPr>
          <a:xfrm>
            <a:off x="498515" y="4061816"/>
            <a:ext cx="1295547" cy="215444"/>
          </a:xfrm>
          <a:prstGeom prst="rect">
            <a:avLst/>
          </a:prstGeom>
          <a:noFill/>
        </p:spPr>
        <p:txBody>
          <a:bodyPr wrap="none" rtlCol="0">
            <a:spAutoFit/>
          </a:bodyPr>
          <a:lstStyle/>
          <a:p>
            <a:r>
              <a:rPr lang="en-US" sz="800" dirty="0"/>
              <a:t>Transducer Bandwidth</a:t>
            </a:r>
          </a:p>
        </p:txBody>
      </p:sp>
      <p:sp>
        <p:nvSpPr>
          <p:cNvPr id="16" name="TextBox 15">
            <a:extLst>
              <a:ext uri="{FF2B5EF4-FFF2-40B4-BE49-F238E27FC236}">
                <a16:creationId xmlns:a16="http://schemas.microsoft.com/office/drawing/2014/main" id="{DC041F47-3ACB-0402-F521-5D96979AF0B5}"/>
              </a:ext>
            </a:extLst>
          </p:cNvPr>
          <p:cNvSpPr txBox="1"/>
          <p:nvPr/>
        </p:nvSpPr>
        <p:spPr>
          <a:xfrm>
            <a:off x="1066564" y="2401499"/>
            <a:ext cx="2727029" cy="215444"/>
          </a:xfrm>
          <a:prstGeom prst="rect">
            <a:avLst/>
          </a:prstGeom>
          <a:noFill/>
        </p:spPr>
        <p:txBody>
          <a:bodyPr wrap="none" rtlCol="0">
            <a:spAutoFit/>
          </a:bodyPr>
          <a:lstStyle/>
          <a:p>
            <a:r>
              <a:rPr lang="en-US" sz="800" dirty="0"/>
              <a:t>Flaw detection using T/F analysis (subband filters) </a:t>
            </a:r>
            <a:endParaRPr lang="en-US" sz="800" baseline="30000" dirty="0"/>
          </a:p>
        </p:txBody>
      </p:sp>
      <p:sp>
        <p:nvSpPr>
          <p:cNvPr id="18" name="TextBox 17">
            <a:extLst>
              <a:ext uri="{FF2B5EF4-FFF2-40B4-BE49-F238E27FC236}">
                <a16:creationId xmlns:a16="http://schemas.microsoft.com/office/drawing/2014/main" id="{F070CC64-ABD5-CF2B-ABEE-F20B916B38D6}"/>
              </a:ext>
            </a:extLst>
          </p:cNvPr>
          <p:cNvSpPr txBox="1"/>
          <p:nvPr/>
        </p:nvSpPr>
        <p:spPr>
          <a:xfrm>
            <a:off x="418149" y="4922389"/>
            <a:ext cx="3857461" cy="246221"/>
          </a:xfrm>
          <a:prstGeom prst="rect">
            <a:avLst/>
          </a:prstGeom>
          <a:noFill/>
        </p:spPr>
        <p:txBody>
          <a:bodyPr wrap="square">
            <a:spAutoFit/>
          </a:bodyPr>
          <a:lstStyle/>
          <a:p>
            <a:pPr lvl="0" algn="just">
              <a:lnSpc>
                <a:spcPct val="100000"/>
              </a:lnSpc>
              <a:spcBef>
                <a:spcPts val="0"/>
              </a:spcBef>
            </a:pPr>
            <a:r>
              <a:rPr lang="en-US" sz="500" dirty="0"/>
              <a:t>Dynamically Reconfigurable Architecture Design for Ultrasonic Imaging”, by E. Oruklu et al., </a:t>
            </a:r>
            <a:r>
              <a:rPr lang="en-US" sz="500" u="sng" dirty="0"/>
              <a:t>IEEE Transactions on Instrumentation and Measurement</a:t>
            </a:r>
            <a:r>
              <a:rPr lang="en-US" sz="500" dirty="0"/>
              <a:t>, vol. 58, no. 8, pp. 2856-2866, August 2009.</a:t>
            </a:r>
          </a:p>
        </p:txBody>
      </p:sp>
    </p:spTree>
    <p:extLst>
      <p:ext uri="{BB962C8B-B14F-4D97-AF65-F5344CB8AC3E}">
        <p14:creationId xmlns:p14="http://schemas.microsoft.com/office/powerpoint/2010/main" val="243025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8D3C2-C276-26E7-99A8-8232A97D2EA9}"/>
              </a:ext>
            </a:extLst>
          </p:cNvPr>
          <p:cNvSpPr>
            <a:spLocks noGrp="1"/>
          </p:cNvSpPr>
          <p:nvPr>
            <p:ph idx="1"/>
          </p:nvPr>
        </p:nvSpPr>
        <p:spPr>
          <a:xfrm>
            <a:off x="539552" y="1110997"/>
            <a:ext cx="8147248" cy="3394472"/>
          </a:xfrm>
        </p:spPr>
        <p:txBody>
          <a:bodyPr/>
          <a:lstStyle/>
          <a:p>
            <a:r>
              <a:rPr lang="en-US" sz="1600" dirty="0"/>
              <a:t>Target detection can be improved through multiple observations and post-detection processing.</a:t>
            </a:r>
          </a:p>
          <a:p>
            <a:pPr lvl="1"/>
            <a:r>
              <a:rPr lang="en-US" sz="1600" dirty="0"/>
              <a:t>Order Statistics				</a:t>
            </a:r>
          </a:p>
          <a:p>
            <a:pPr lvl="1"/>
            <a:r>
              <a:rPr lang="en-US" sz="1600" dirty="0"/>
              <a:t>Neural Networks</a:t>
            </a:r>
          </a:p>
          <a:p>
            <a:endParaRPr lang="en-US" dirty="0"/>
          </a:p>
        </p:txBody>
      </p:sp>
      <p:sp>
        <p:nvSpPr>
          <p:cNvPr id="2" name="Title 1">
            <a:extLst>
              <a:ext uri="{FF2B5EF4-FFF2-40B4-BE49-F238E27FC236}">
                <a16:creationId xmlns:a16="http://schemas.microsoft.com/office/drawing/2014/main" id="{ED16C025-1070-B778-0AED-BD03D68096F0}"/>
              </a:ext>
            </a:extLst>
          </p:cNvPr>
          <p:cNvSpPr>
            <a:spLocks noGrp="1"/>
          </p:cNvSpPr>
          <p:nvPr>
            <p:ph type="title" idx="4294967295"/>
          </p:nvPr>
        </p:nvSpPr>
        <p:spPr>
          <a:xfrm>
            <a:off x="539552" y="204788"/>
            <a:ext cx="8147248" cy="857250"/>
          </a:xfrm>
          <a:prstGeom prst="rect">
            <a:avLst/>
          </a:prstGeom>
        </p:spPr>
        <p:txBody>
          <a:bodyPr/>
          <a:lstStyle/>
          <a:p>
            <a:r>
              <a:rPr lang="en-US" sz="2800" dirty="0"/>
              <a:t>T/F Analysis and Post-Processing Detectors</a:t>
            </a:r>
          </a:p>
        </p:txBody>
      </p:sp>
      <p:pic>
        <p:nvPicPr>
          <p:cNvPr id="5" name="Picture 2">
            <a:extLst>
              <a:ext uri="{FF2B5EF4-FFF2-40B4-BE49-F238E27FC236}">
                <a16:creationId xmlns:a16="http://schemas.microsoft.com/office/drawing/2014/main" id="{589B9C2F-CB6B-FF7B-5326-69D34D664126}"/>
              </a:ext>
            </a:extLst>
          </p:cNvPr>
          <p:cNvPicPr>
            <a:picLocks noChangeAspect="1" noChangeArrowheads="1"/>
          </p:cNvPicPr>
          <p:nvPr/>
        </p:nvPicPr>
        <p:blipFill>
          <a:blip r:embed="rId2" cstate="print"/>
          <a:srcRect/>
          <a:stretch>
            <a:fillRect/>
          </a:stretch>
        </p:blipFill>
        <p:spPr>
          <a:xfrm>
            <a:off x="855287" y="2500175"/>
            <a:ext cx="3816424" cy="1991499"/>
          </a:xfrm>
          <a:prstGeom prst="rect">
            <a:avLst/>
          </a:prstGeom>
          <a:noFill/>
        </p:spPr>
      </p:pic>
      <p:pic>
        <p:nvPicPr>
          <p:cNvPr id="10" name="Picture 9">
            <a:extLst>
              <a:ext uri="{FF2B5EF4-FFF2-40B4-BE49-F238E27FC236}">
                <a16:creationId xmlns:a16="http://schemas.microsoft.com/office/drawing/2014/main" id="{B5D22F57-4449-183B-9BF0-A5304C678D5D}"/>
              </a:ext>
            </a:extLst>
          </p:cNvPr>
          <p:cNvPicPr>
            <a:picLocks noChangeAspect="1"/>
          </p:cNvPicPr>
          <p:nvPr/>
        </p:nvPicPr>
        <p:blipFill>
          <a:blip r:embed="rId3"/>
          <a:stretch>
            <a:fillRect/>
          </a:stretch>
        </p:blipFill>
        <p:spPr>
          <a:xfrm>
            <a:off x="4903250" y="2385237"/>
            <a:ext cx="3385463" cy="1889906"/>
          </a:xfrm>
          <a:prstGeom prst="rect">
            <a:avLst/>
          </a:prstGeom>
        </p:spPr>
      </p:pic>
    </p:spTree>
    <p:extLst>
      <p:ext uri="{BB962C8B-B14F-4D97-AF65-F5344CB8AC3E}">
        <p14:creationId xmlns:p14="http://schemas.microsoft.com/office/powerpoint/2010/main" val="133180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3C84-64BC-7381-B03C-19FAA7A47695}"/>
              </a:ext>
            </a:extLst>
          </p:cNvPr>
          <p:cNvSpPr>
            <a:spLocks noGrp="1"/>
          </p:cNvSpPr>
          <p:nvPr>
            <p:ph type="title"/>
          </p:nvPr>
        </p:nvSpPr>
        <p:spPr>
          <a:xfrm>
            <a:off x="457200" y="219582"/>
            <a:ext cx="8072720" cy="695984"/>
          </a:xfrm>
        </p:spPr>
        <p:txBody>
          <a:bodyPr/>
          <a:lstStyle/>
          <a:p>
            <a:r>
              <a:rPr lang="en-US" sz="2800" dirty="0"/>
              <a:t> Detection Performance</a:t>
            </a:r>
          </a:p>
        </p:txBody>
      </p:sp>
      <p:pic>
        <p:nvPicPr>
          <p:cNvPr id="14" name="Picture 13">
            <a:extLst>
              <a:ext uri="{FF2B5EF4-FFF2-40B4-BE49-F238E27FC236}">
                <a16:creationId xmlns:a16="http://schemas.microsoft.com/office/drawing/2014/main" id="{EDCF631F-8594-80CB-D570-6E9BD190B7D1}"/>
              </a:ext>
            </a:extLst>
          </p:cNvPr>
          <p:cNvPicPr>
            <a:picLocks noChangeAspect="1"/>
          </p:cNvPicPr>
          <p:nvPr/>
        </p:nvPicPr>
        <p:blipFill>
          <a:blip r:embed="rId2"/>
          <a:stretch>
            <a:fillRect/>
          </a:stretch>
        </p:blipFill>
        <p:spPr>
          <a:xfrm>
            <a:off x="457200" y="1243990"/>
            <a:ext cx="4567695" cy="3403300"/>
          </a:xfrm>
          <a:prstGeom prst="rect">
            <a:avLst/>
          </a:prstGeom>
        </p:spPr>
      </p:pic>
      <p:sp>
        <p:nvSpPr>
          <p:cNvPr id="16" name="TextBox 15">
            <a:extLst>
              <a:ext uri="{FF2B5EF4-FFF2-40B4-BE49-F238E27FC236}">
                <a16:creationId xmlns:a16="http://schemas.microsoft.com/office/drawing/2014/main" id="{FC1CC085-DC0C-718F-97FD-805A5FFC0246}"/>
              </a:ext>
            </a:extLst>
          </p:cNvPr>
          <p:cNvSpPr txBox="1"/>
          <p:nvPr/>
        </p:nvSpPr>
        <p:spPr>
          <a:xfrm>
            <a:off x="417945" y="4743390"/>
            <a:ext cx="4567695" cy="400110"/>
          </a:xfrm>
          <a:prstGeom prst="rect">
            <a:avLst/>
          </a:prstGeom>
          <a:noFill/>
        </p:spPr>
        <p:txBody>
          <a:bodyPr wrap="square">
            <a:spAutoFit/>
          </a:bodyPr>
          <a:lstStyle/>
          <a:p>
            <a:pPr lvl="0" algn="just">
              <a:lnSpc>
                <a:spcPct val="100000"/>
              </a:lnSpc>
              <a:spcBef>
                <a:spcPts val="0"/>
              </a:spcBef>
            </a:pPr>
            <a:r>
              <a:rPr lang="en-US" sz="500" dirty="0"/>
              <a:t> “Dynamically Reconfigurable Architecture Design for Ultrasonic Imaging”, by E. Oruklu et al., </a:t>
            </a:r>
            <a:r>
              <a:rPr lang="en-US" sz="500" u="sng" dirty="0"/>
              <a:t>IEEE Transactions on Instrumentation and Measurement</a:t>
            </a:r>
            <a:r>
              <a:rPr lang="en-US" sz="500" dirty="0"/>
              <a:t>, vol. 58, no. 8, pp. 2856-2866, August 2009.</a:t>
            </a:r>
          </a:p>
          <a:p>
            <a:pPr lvl="0" algn="just">
              <a:lnSpc>
                <a:spcPct val="100000"/>
              </a:lnSpc>
              <a:spcBef>
                <a:spcPts val="0"/>
              </a:spcBef>
            </a:pPr>
            <a:r>
              <a:rPr lang="en-US" sz="500" dirty="0"/>
              <a:t> “Hardware Efficient Realization of a Real-Time Ultrasonic Target Detection System”, by E. Oruklu et al., </a:t>
            </a:r>
            <a:r>
              <a:rPr lang="en-US" sz="500" u="sng" dirty="0"/>
              <a:t>IEEE Transactions on Ultrasonics, Ferroelectrics and Frequency Control</a:t>
            </a:r>
            <a:r>
              <a:rPr lang="en-US" sz="500" dirty="0"/>
              <a:t>, </a:t>
            </a:r>
            <a:r>
              <a:rPr lang="es-ES" sz="500" dirty="0"/>
              <a:t>vol. 56, no. 6, pp. 1262-1269, June 2009</a:t>
            </a:r>
            <a:r>
              <a:rPr lang="en-US" sz="500" dirty="0"/>
              <a:t>.</a:t>
            </a:r>
          </a:p>
        </p:txBody>
      </p:sp>
      <p:pic>
        <p:nvPicPr>
          <p:cNvPr id="6" name="Picture 5">
            <a:extLst>
              <a:ext uri="{FF2B5EF4-FFF2-40B4-BE49-F238E27FC236}">
                <a16:creationId xmlns:a16="http://schemas.microsoft.com/office/drawing/2014/main" id="{0C082284-EEB2-A7ED-3153-49902E73110D}"/>
              </a:ext>
            </a:extLst>
          </p:cNvPr>
          <p:cNvPicPr>
            <a:picLocks noChangeAspect="1"/>
          </p:cNvPicPr>
          <p:nvPr/>
        </p:nvPicPr>
        <p:blipFill>
          <a:blip r:embed="rId3"/>
          <a:stretch>
            <a:fillRect/>
          </a:stretch>
        </p:blipFill>
        <p:spPr>
          <a:xfrm>
            <a:off x="4991211" y="1135766"/>
            <a:ext cx="4242845" cy="3291324"/>
          </a:xfrm>
          <a:prstGeom prst="rect">
            <a:avLst/>
          </a:prstGeom>
        </p:spPr>
      </p:pic>
      <p:sp>
        <p:nvSpPr>
          <p:cNvPr id="7" name="Text Placeholder 2">
            <a:extLst>
              <a:ext uri="{FF2B5EF4-FFF2-40B4-BE49-F238E27FC236}">
                <a16:creationId xmlns:a16="http://schemas.microsoft.com/office/drawing/2014/main" id="{BCD7383C-7028-968E-7611-F706D9AEBA2E}"/>
              </a:ext>
            </a:extLst>
          </p:cNvPr>
          <p:cNvSpPr txBox="1">
            <a:spLocks/>
          </p:cNvSpPr>
          <p:nvPr/>
        </p:nvSpPr>
        <p:spPr>
          <a:xfrm>
            <a:off x="323528" y="911339"/>
            <a:ext cx="8147248" cy="329132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600" dirty="0"/>
              <a:t>NN detector offers the most robust performance.</a:t>
            </a:r>
          </a:p>
        </p:txBody>
      </p:sp>
    </p:spTree>
    <p:extLst>
      <p:ext uri="{BB962C8B-B14F-4D97-AF65-F5344CB8AC3E}">
        <p14:creationId xmlns:p14="http://schemas.microsoft.com/office/powerpoint/2010/main" val="30250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1355E-53BF-A024-E93B-D4748832F970}"/>
              </a:ext>
            </a:extLst>
          </p:cNvPr>
          <p:cNvSpPr>
            <a:spLocks noGrp="1"/>
          </p:cNvSpPr>
          <p:nvPr>
            <p:ph idx="1"/>
          </p:nvPr>
        </p:nvSpPr>
        <p:spPr>
          <a:xfrm>
            <a:off x="323527" y="982630"/>
            <a:ext cx="7902897" cy="3394472"/>
          </a:xfrm>
        </p:spPr>
        <p:txBody>
          <a:bodyPr/>
          <a:lstStyle/>
          <a:p>
            <a:r>
              <a:rPr lang="en-US" sz="1400" dirty="0"/>
              <a:t>Machine Learning is a technique to teach a self adaptive algorithm with real data, the algorithm “learns” while training. General design of any machine learning algorithm involves three steps:</a:t>
            </a:r>
          </a:p>
          <a:p>
            <a:pPr lvl="1">
              <a:buFont typeface="+mj-lt"/>
              <a:buAutoNum type="arabicPeriod"/>
            </a:pPr>
            <a:r>
              <a:rPr lang="en-US" sz="1200" dirty="0"/>
              <a:t>Design of Inference function involves finding a function which can produce the kind of output needed to solve a given problem.</a:t>
            </a:r>
          </a:p>
          <a:p>
            <a:pPr lvl="1">
              <a:buFont typeface="+mj-lt"/>
              <a:buAutoNum type="arabicPeriod"/>
            </a:pPr>
            <a:r>
              <a:rPr lang="en-US" sz="1200" dirty="0"/>
              <a:t>Design of cost function involves using a metric to wrap the inference function based on which optimization performance can be evaluated during training.</a:t>
            </a:r>
          </a:p>
          <a:p>
            <a:pPr lvl="1">
              <a:buFont typeface="+mj-lt"/>
              <a:buAutoNum type="arabicPeriod"/>
            </a:pPr>
            <a:r>
              <a:rPr lang="en-US" sz="1200" dirty="0"/>
              <a:t>Solution to cost function step involves optimizing the cost function using numerical analysis</a:t>
            </a:r>
          </a:p>
          <a:p>
            <a:r>
              <a:rPr lang="en-US" sz="1400" dirty="0"/>
              <a:t>Two main classes of Machine Learning (ML) include:</a:t>
            </a:r>
          </a:p>
          <a:p>
            <a:pPr lvl="1"/>
            <a:r>
              <a:rPr lang="en-US" sz="1200" dirty="0"/>
              <a:t>Supervised Machine Learning</a:t>
            </a:r>
          </a:p>
          <a:p>
            <a:pPr lvl="1"/>
            <a:r>
              <a:rPr lang="en-US" sz="1200" dirty="0"/>
              <a:t>Unsupervised Machine Learning</a:t>
            </a:r>
          </a:p>
          <a:p>
            <a:r>
              <a:rPr lang="en-US" sz="1400" dirty="0"/>
              <a:t>Depending on number of analytical stacks present, ML methods can be classified as:</a:t>
            </a:r>
          </a:p>
          <a:p>
            <a:pPr lvl="1"/>
            <a:r>
              <a:rPr lang="en-US" sz="1200" dirty="0"/>
              <a:t>Classical (Shallow) Machine Learning (Logistic Regression (</a:t>
            </a:r>
            <a:r>
              <a:rPr lang="en-US" sz="1200" dirty="0" err="1"/>
              <a:t>LoR</a:t>
            </a:r>
            <a:r>
              <a:rPr lang="en-US" sz="1200" dirty="0"/>
              <a:t>), Support Vector Machine(SVM), Neural Networks (NN), Hidden Markov Models (HMM).</a:t>
            </a:r>
          </a:p>
          <a:p>
            <a:pPr lvl="1"/>
            <a:r>
              <a:rPr lang="en-US" sz="1200" dirty="0"/>
              <a:t>Deep Learning (Convolutional Neural Networks, Deep Belief Network, RNN)</a:t>
            </a:r>
          </a:p>
          <a:p>
            <a:endParaRPr lang="en-US" dirty="0"/>
          </a:p>
        </p:txBody>
      </p:sp>
      <p:sp>
        <p:nvSpPr>
          <p:cNvPr id="2" name="Title 1">
            <a:extLst>
              <a:ext uri="{FF2B5EF4-FFF2-40B4-BE49-F238E27FC236}">
                <a16:creationId xmlns:a16="http://schemas.microsoft.com/office/drawing/2014/main" id="{F99BB939-8779-54DB-DF6F-8D6D8535F370}"/>
              </a:ext>
            </a:extLst>
          </p:cNvPr>
          <p:cNvSpPr>
            <a:spLocks noGrp="1"/>
          </p:cNvSpPr>
          <p:nvPr>
            <p:ph type="title" idx="4294967295"/>
          </p:nvPr>
        </p:nvSpPr>
        <p:spPr>
          <a:xfrm>
            <a:off x="539552" y="354023"/>
            <a:ext cx="7686873" cy="710778"/>
          </a:xfrm>
          <a:prstGeom prst="rect">
            <a:avLst/>
          </a:prstGeom>
        </p:spPr>
        <p:txBody>
          <a:bodyPr/>
          <a:lstStyle/>
          <a:p>
            <a:r>
              <a:rPr lang="en-US" sz="2800" dirty="0"/>
              <a:t>Introduction to Machine Learning</a:t>
            </a:r>
          </a:p>
        </p:txBody>
      </p:sp>
      <p:pic>
        <p:nvPicPr>
          <p:cNvPr id="5" name="Picture 1">
            <a:extLst>
              <a:ext uri="{FF2B5EF4-FFF2-40B4-BE49-F238E27FC236}">
                <a16:creationId xmlns:a16="http://schemas.microsoft.com/office/drawing/2014/main" id="{D01AC9CC-CCAE-6B9D-5645-AD57AA566259}"/>
              </a:ext>
            </a:extLst>
          </p:cNvPr>
          <p:cNvPicPr/>
          <p:nvPr/>
        </p:nvPicPr>
        <p:blipFill>
          <a:blip r:embed="rId2"/>
          <a:stretch/>
        </p:blipFill>
        <p:spPr>
          <a:xfrm>
            <a:off x="7956376" y="1419622"/>
            <a:ext cx="1030447" cy="2016224"/>
          </a:xfrm>
          <a:prstGeom prst="rect">
            <a:avLst/>
          </a:prstGeom>
          <a:ln>
            <a:noFill/>
          </a:ln>
        </p:spPr>
      </p:pic>
    </p:spTree>
    <p:extLst>
      <p:ext uri="{BB962C8B-B14F-4D97-AF65-F5344CB8AC3E}">
        <p14:creationId xmlns:p14="http://schemas.microsoft.com/office/powerpoint/2010/main" val="1329924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1017</TotalTime>
  <Words>4182</Words>
  <Application>Microsoft Office PowerPoint</Application>
  <PresentationFormat>On-screen Show (16:9)</PresentationFormat>
  <Paragraphs>305</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Comic Sans MS</vt:lpstr>
      <vt:lpstr>Lucida Sans Unicode</vt:lpstr>
      <vt:lpstr>Verdana</vt:lpstr>
      <vt:lpstr>Wingdings 2</vt:lpstr>
      <vt:lpstr>Wingdings 3</vt:lpstr>
      <vt:lpstr>Concourse</vt:lpstr>
      <vt:lpstr>From Shallow Learning to Deep Learning - Evolution of Machine Learning Algorithms for Ultrasonic NDT Applications</vt:lpstr>
      <vt:lpstr>PowerPoint Presentation</vt:lpstr>
      <vt:lpstr>PowerPoint Presentation</vt:lpstr>
      <vt:lpstr>Ultrasonic NDT and Setup</vt:lpstr>
      <vt:lpstr>Ultrasonic Flaw Detection</vt:lpstr>
      <vt:lpstr>Time-Frequency Analysis of Ultrasonic Signals</vt:lpstr>
      <vt:lpstr>T/F Analysis and Post-Processing Detectors</vt:lpstr>
      <vt:lpstr> Detection Performance</vt:lpstr>
      <vt:lpstr>Introduction to Machine Learning</vt:lpstr>
      <vt:lpstr>Shallow (Supervised) Machine Learning</vt:lpstr>
      <vt:lpstr>Feature Selection for ML networks</vt:lpstr>
      <vt:lpstr>PowerPoint Presentation</vt:lpstr>
      <vt:lpstr>Hidden Markov Models</vt:lpstr>
      <vt:lpstr>Unsupervised Machine Learning</vt:lpstr>
      <vt:lpstr>Comparison for Shallow Machine Learning</vt:lpstr>
      <vt:lpstr>PowerPoint Presentation</vt:lpstr>
      <vt:lpstr>Deep Learning for Ultrasonic Analysis</vt:lpstr>
      <vt:lpstr>CNN Architectures for Flaw Detection</vt:lpstr>
      <vt:lpstr>Input Feature Selection for CNN</vt:lpstr>
      <vt:lpstr>Algorithm 1: Ultra-1D CNN</vt:lpstr>
      <vt:lpstr>Algorithm 2: Ultra-LeNet </vt:lpstr>
      <vt:lpstr>Results for CNN based Flaw Detection</vt:lpstr>
      <vt:lpstr>Deep Learning for Ultrasonic Flaw Localization and Classification</vt:lpstr>
      <vt:lpstr>Data Setup and Simulations</vt:lpstr>
      <vt:lpstr>A New Generalized DL Pipeline</vt:lpstr>
      <vt:lpstr>Grid Based Localization</vt:lpstr>
      <vt:lpstr>Grid Based Localizer Network</vt:lpstr>
      <vt:lpstr>Grid Based Localization</vt:lpstr>
      <vt:lpstr>A New Classifier Design-Introduction to Meta Learning</vt:lpstr>
      <vt:lpstr>Meta Learning Classifier</vt:lpstr>
      <vt:lpstr>Siamese Network Based Meta Learning</vt:lpstr>
      <vt:lpstr>Other DL Classifiers Tested for Multi-Class Detection </vt:lpstr>
      <vt:lpstr>Results - Localizer Performance</vt:lpstr>
      <vt:lpstr>Results – DL Classifier Performance</vt:lpstr>
      <vt:lpstr>More Observations on Meta Learning </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memberservices</dc:creator>
  <cp:lastModifiedBy>erdal oruklu</cp:lastModifiedBy>
  <cp:revision>29</cp:revision>
  <dcterms:created xsi:type="dcterms:W3CDTF">2016-09-20T16:46:36Z</dcterms:created>
  <dcterms:modified xsi:type="dcterms:W3CDTF">2022-05-09T01:31:52Z</dcterms:modified>
</cp:coreProperties>
</file>